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4"/>
    <p:sldMasterId id="2147483692" r:id="rId5"/>
    <p:sldMasterId id="2147483704" r:id="rId6"/>
    <p:sldMasterId id="2147483698" r:id="rId7"/>
    <p:sldMasterId id="2147483731" r:id="rId8"/>
  </p:sldMasterIdLst>
  <p:notesMasterIdLst>
    <p:notesMasterId r:id="rId35"/>
  </p:notesMasterIdLst>
  <p:sldIdLst>
    <p:sldId id="2880" r:id="rId9"/>
    <p:sldId id="2887" r:id="rId10"/>
    <p:sldId id="2882" r:id="rId11"/>
    <p:sldId id="2886" r:id="rId12"/>
    <p:sldId id="2922" r:id="rId13"/>
    <p:sldId id="2923" r:id="rId14"/>
    <p:sldId id="2930" r:id="rId15"/>
    <p:sldId id="2924" r:id="rId16"/>
    <p:sldId id="2934" r:id="rId17"/>
    <p:sldId id="2925" r:id="rId18"/>
    <p:sldId id="2926" r:id="rId19"/>
    <p:sldId id="2931" r:id="rId20"/>
    <p:sldId id="2927" r:id="rId21"/>
    <p:sldId id="2935" r:id="rId22"/>
    <p:sldId id="2928" r:id="rId23"/>
    <p:sldId id="2932" r:id="rId24"/>
    <p:sldId id="2938" r:id="rId25"/>
    <p:sldId id="2937" r:id="rId26"/>
    <p:sldId id="2936" r:id="rId27"/>
    <p:sldId id="2939" r:id="rId28"/>
    <p:sldId id="2933" r:id="rId29"/>
    <p:sldId id="2929" r:id="rId30"/>
    <p:sldId id="2920" r:id="rId31"/>
    <p:sldId id="2963" r:id="rId32"/>
    <p:sldId id="2964" r:id="rId33"/>
    <p:sldId id="2965" r:id="rId34"/>
  </p:sldIdLst>
  <p:sldSz cx="17881600" cy="1005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rie Eidem" initials="CE" lastIdx="6" clrIdx="0">
    <p:extLst>
      <p:ext uri="{19B8F6BF-5375-455C-9EA6-DF929625EA0E}">
        <p15:presenceInfo xmlns:p15="http://schemas.microsoft.com/office/powerpoint/2012/main" userId="S::ceidem@bbins.com::ad723645-0376-466b-8ea9-9fd3dd25cefa" providerId="AD"/>
      </p:ext>
    </p:extLst>
  </p:cmAuthor>
  <p:cmAuthor id="2" name="Rachel Fred" initials="RF" lastIdx="21" clrIdx="1">
    <p:extLst>
      <p:ext uri="{19B8F6BF-5375-455C-9EA6-DF929625EA0E}">
        <p15:presenceInfo xmlns:p15="http://schemas.microsoft.com/office/powerpoint/2012/main" userId="S::Rfred@bbins.com::38636d0d-0b41-42de-8e69-bf2c20a3005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BFB"/>
    <a:srgbClr val="F3F3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339154A-6446-4A9D-A2FD-1599875FC05D}" v="7" dt="2022-11-02T16:57:38.97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4" d="100"/>
          <a:sy n="54" d="100"/>
        </p:scale>
        <p:origin x="384"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slide" Target="slides/slide26.xml"/><Relationship Id="rId42" Type="http://schemas.microsoft.com/office/2015/10/relationships/revisionInfo" Target="revisionInfo.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commentAuthors" Target="commentAuthor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dd Koneski" userId="94fac446-ac7d-4296-81e2-fd63a0e4dcc0" providerId="ADAL" clId="{6339154A-6446-4A9D-A2FD-1599875FC05D}"/>
    <pc:docChg chg="custSel modSld">
      <pc:chgData name="Todd Koneski" userId="94fac446-ac7d-4296-81e2-fd63a0e4dcc0" providerId="ADAL" clId="{6339154A-6446-4A9D-A2FD-1599875FC05D}" dt="2022-11-02T16:57:38.978" v="232"/>
      <pc:docMkLst>
        <pc:docMk/>
      </pc:docMkLst>
      <pc:sldChg chg="addSp delSp modSp mod">
        <pc:chgData name="Todd Koneski" userId="94fac446-ac7d-4296-81e2-fd63a0e4dcc0" providerId="ADAL" clId="{6339154A-6446-4A9D-A2FD-1599875FC05D}" dt="2022-11-02T16:47:55.409" v="226"/>
        <pc:sldMkLst>
          <pc:docMk/>
          <pc:sldMk cId="105604937" sldId="2882"/>
        </pc:sldMkLst>
        <pc:spChg chg="mod">
          <ac:chgData name="Todd Koneski" userId="94fac446-ac7d-4296-81e2-fd63a0e4dcc0" providerId="ADAL" clId="{6339154A-6446-4A9D-A2FD-1599875FC05D}" dt="2022-11-02T16:32:43.160" v="224" actId="20577"/>
          <ac:spMkLst>
            <pc:docMk/>
            <pc:sldMk cId="105604937" sldId="2882"/>
            <ac:spMk id="13" creationId="{E7365212-568A-4F9E-97C9-A61ED0378658}"/>
          </ac:spMkLst>
        </pc:spChg>
        <pc:picChg chg="del">
          <ac:chgData name="Todd Koneski" userId="94fac446-ac7d-4296-81e2-fd63a0e4dcc0" providerId="ADAL" clId="{6339154A-6446-4A9D-A2FD-1599875FC05D}" dt="2022-11-02T16:47:55.409" v="226"/>
          <ac:picMkLst>
            <pc:docMk/>
            <pc:sldMk cId="105604937" sldId="2882"/>
            <ac:picMk id="2" creationId="{5D54494B-8DBA-4C32-B245-D865AAEE634C}"/>
          </ac:picMkLst>
        </pc:picChg>
        <pc:picChg chg="add mod">
          <ac:chgData name="Todd Koneski" userId="94fac446-ac7d-4296-81e2-fd63a0e4dcc0" providerId="ADAL" clId="{6339154A-6446-4A9D-A2FD-1599875FC05D}" dt="2022-11-02T16:47:55.409" v="226"/>
          <ac:picMkLst>
            <pc:docMk/>
            <pc:sldMk cId="105604937" sldId="2882"/>
            <ac:picMk id="3" creationId="{1A69B4CF-B502-4694-B53B-E4855E51AC60}"/>
          </ac:picMkLst>
        </pc:picChg>
      </pc:sldChg>
      <pc:sldChg chg="addSp delSp modSp mod">
        <pc:chgData name="Todd Koneski" userId="94fac446-ac7d-4296-81e2-fd63a0e4dcc0" providerId="ADAL" clId="{6339154A-6446-4A9D-A2FD-1599875FC05D}" dt="2022-11-02T16:49:02.434" v="227"/>
        <pc:sldMkLst>
          <pc:docMk/>
          <pc:sldMk cId="1676906552" sldId="2886"/>
        </pc:sldMkLst>
        <pc:spChg chg="mod">
          <ac:chgData name="Todd Koneski" userId="94fac446-ac7d-4296-81e2-fd63a0e4dcc0" providerId="ADAL" clId="{6339154A-6446-4A9D-A2FD-1599875FC05D}" dt="2022-11-02T16:29:16.175" v="143" actId="20577"/>
          <ac:spMkLst>
            <pc:docMk/>
            <pc:sldMk cId="1676906552" sldId="2886"/>
            <ac:spMk id="2" creationId="{FFB2FA92-475C-4F13-88B6-AE48AA2A2592}"/>
          </ac:spMkLst>
        </pc:spChg>
        <pc:spChg chg="mod">
          <ac:chgData name="Todd Koneski" userId="94fac446-ac7d-4296-81e2-fd63a0e4dcc0" providerId="ADAL" clId="{6339154A-6446-4A9D-A2FD-1599875FC05D}" dt="2022-11-02T16:29:21.199" v="154" actId="20577"/>
          <ac:spMkLst>
            <pc:docMk/>
            <pc:sldMk cId="1676906552" sldId="2886"/>
            <ac:spMk id="3" creationId="{6C627AC6-A3C7-455F-BDED-F08FB6F3D16B}"/>
          </ac:spMkLst>
        </pc:spChg>
        <pc:picChg chg="add mod">
          <ac:chgData name="Todd Koneski" userId="94fac446-ac7d-4296-81e2-fd63a0e4dcc0" providerId="ADAL" clId="{6339154A-6446-4A9D-A2FD-1599875FC05D}" dt="2022-11-02T16:49:02.434" v="227"/>
          <ac:picMkLst>
            <pc:docMk/>
            <pc:sldMk cId="1676906552" sldId="2886"/>
            <ac:picMk id="6" creationId="{FE509F06-221A-441A-994F-A6642EFDFB9B}"/>
          </ac:picMkLst>
        </pc:picChg>
        <pc:picChg chg="del">
          <ac:chgData name="Todd Koneski" userId="94fac446-ac7d-4296-81e2-fd63a0e4dcc0" providerId="ADAL" clId="{6339154A-6446-4A9D-A2FD-1599875FC05D}" dt="2022-11-02T16:49:02.434" v="227"/>
          <ac:picMkLst>
            <pc:docMk/>
            <pc:sldMk cId="1676906552" sldId="2886"/>
            <ac:picMk id="7" creationId="{A34EA284-A46D-4D4C-A967-F1D80E5928BC}"/>
          </ac:picMkLst>
        </pc:picChg>
      </pc:sldChg>
      <pc:sldChg chg="addSp delSp modSp mod">
        <pc:chgData name="Todd Koneski" userId="94fac446-ac7d-4296-81e2-fd63a0e4dcc0" providerId="ADAL" clId="{6339154A-6446-4A9D-A2FD-1599875FC05D}" dt="2022-11-02T16:47:36.024" v="225"/>
        <pc:sldMkLst>
          <pc:docMk/>
          <pc:sldMk cId="1397149755" sldId="2887"/>
        </pc:sldMkLst>
        <pc:spChg chg="mod">
          <ac:chgData name="Todd Koneski" userId="94fac446-ac7d-4296-81e2-fd63a0e4dcc0" providerId="ADAL" clId="{6339154A-6446-4A9D-A2FD-1599875FC05D}" dt="2022-11-02T16:32:39.360" v="223" actId="20577"/>
          <ac:spMkLst>
            <pc:docMk/>
            <pc:sldMk cId="1397149755" sldId="2887"/>
            <ac:spMk id="6" creationId="{92D62F08-A0AC-4923-8DE1-AFD3036C2D5C}"/>
          </ac:spMkLst>
        </pc:spChg>
        <pc:picChg chg="del">
          <ac:chgData name="Todd Koneski" userId="94fac446-ac7d-4296-81e2-fd63a0e4dcc0" providerId="ADAL" clId="{6339154A-6446-4A9D-A2FD-1599875FC05D}" dt="2022-11-02T16:47:36.024" v="225"/>
          <ac:picMkLst>
            <pc:docMk/>
            <pc:sldMk cId="1397149755" sldId="2887"/>
            <ac:picMk id="17" creationId="{1590C1E6-09A2-44B4-BB99-7359568A751A}"/>
          </ac:picMkLst>
        </pc:picChg>
        <pc:picChg chg="add mod">
          <ac:chgData name="Todd Koneski" userId="94fac446-ac7d-4296-81e2-fd63a0e4dcc0" providerId="ADAL" clId="{6339154A-6446-4A9D-A2FD-1599875FC05D}" dt="2022-11-02T16:47:36.024" v="225"/>
          <ac:picMkLst>
            <pc:docMk/>
            <pc:sldMk cId="1397149755" sldId="2887"/>
            <ac:picMk id="18" creationId="{F37DB77D-A325-4519-A9D2-2D4808618A61}"/>
          </ac:picMkLst>
        </pc:picChg>
      </pc:sldChg>
      <pc:sldChg chg="modSp mod">
        <pc:chgData name="Todd Koneski" userId="94fac446-ac7d-4296-81e2-fd63a0e4dcc0" providerId="ADAL" clId="{6339154A-6446-4A9D-A2FD-1599875FC05D}" dt="2022-11-02T16:30:02.423" v="155" actId="20577"/>
        <pc:sldMkLst>
          <pc:docMk/>
          <pc:sldMk cId="3229794779" sldId="2922"/>
        </pc:sldMkLst>
        <pc:spChg chg="mod">
          <ac:chgData name="Todd Koneski" userId="94fac446-ac7d-4296-81e2-fd63a0e4dcc0" providerId="ADAL" clId="{6339154A-6446-4A9D-A2FD-1599875FC05D}" dt="2022-11-02T16:30:02.423" v="155" actId="20577"/>
          <ac:spMkLst>
            <pc:docMk/>
            <pc:sldMk cId="3229794779" sldId="2922"/>
            <ac:spMk id="2" creationId="{FFB2FA92-475C-4F13-88B6-AE48AA2A2592}"/>
          </ac:spMkLst>
        </pc:spChg>
      </pc:sldChg>
      <pc:sldChg chg="addSp delSp modSp mod">
        <pc:chgData name="Todd Koneski" userId="94fac446-ac7d-4296-81e2-fd63a0e4dcc0" providerId="ADAL" clId="{6339154A-6446-4A9D-A2FD-1599875FC05D}" dt="2022-11-02T16:50:38.665" v="228"/>
        <pc:sldMkLst>
          <pc:docMk/>
          <pc:sldMk cId="2753895729" sldId="2923"/>
        </pc:sldMkLst>
        <pc:spChg chg="mod">
          <ac:chgData name="Todd Koneski" userId="94fac446-ac7d-4296-81e2-fd63a0e4dcc0" providerId="ADAL" clId="{6339154A-6446-4A9D-A2FD-1599875FC05D}" dt="2022-11-02T16:30:29.256" v="156" actId="20577"/>
          <ac:spMkLst>
            <pc:docMk/>
            <pc:sldMk cId="2753895729" sldId="2923"/>
            <ac:spMk id="2" creationId="{FFB2FA92-475C-4F13-88B6-AE48AA2A2592}"/>
          </ac:spMkLst>
        </pc:spChg>
        <pc:spChg chg="mod">
          <ac:chgData name="Todd Koneski" userId="94fac446-ac7d-4296-81e2-fd63a0e4dcc0" providerId="ADAL" clId="{6339154A-6446-4A9D-A2FD-1599875FC05D}" dt="2022-11-02T16:31:27.972" v="218" actId="5793"/>
          <ac:spMkLst>
            <pc:docMk/>
            <pc:sldMk cId="2753895729" sldId="2923"/>
            <ac:spMk id="3" creationId="{6C627AC6-A3C7-455F-BDED-F08FB6F3D16B}"/>
          </ac:spMkLst>
        </pc:spChg>
        <pc:picChg chg="del">
          <ac:chgData name="Todd Koneski" userId="94fac446-ac7d-4296-81e2-fd63a0e4dcc0" providerId="ADAL" clId="{6339154A-6446-4A9D-A2FD-1599875FC05D}" dt="2022-11-02T16:50:38.665" v="228"/>
          <ac:picMkLst>
            <pc:docMk/>
            <pc:sldMk cId="2753895729" sldId="2923"/>
            <ac:picMk id="5" creationId="{1F433F8C-03A7-42ED-90CE-18DEBC06441A}"/>
          </ac:picMkLst>
        </pc:picChg>
        <pc:picChg chg="add mod">
          <ac:chgData name="Todd Koneski" userId="94fac446-ac7d-4296-81e2-fd63a0e4dcc0" providerId="ADAL" clId="{6339154A-6446-4A9D-A2FD-1599875FC05D}" dt="2022-11-02T16:50:38.665" v="228"/>
          <ac:picMkLst>
            <pc:docMk/>
            <pc:sldMk cId="2753895729" sldId="2923"/>
            <ac:picMk id="6" creationId="{E9799E0C-E9E9-449A-8F9D-600B77989923}"/>
          </ac:picMkLst>
        </pc:picChg>
      </pc:sldChg>
      <pc:sldChg chg="addSp delSp modSp">
        <pc:chgData name="Todd Koneski" userId="94fac446-ac7d-4296-81e2-fd63a0e4dcc0" providerId="ADAL" clId="{6339154A-6446-4A9D-A2FD-1599875FC05D}" dt="2022-11-02T16:52:46.788" v="229"/>
        <pc:sldMkLst>
          <pc:docMk/>
          <pc:sldMk cId="3017706773" sldId="2925"/>
        </pc:sldMkLst>
        <pc:picChg chg="del">
          <ac:chgData name="Todd Koneski" userId="94fac446-ac7d-4296-81e2-fd63a0e4dcc0" providerId="ADAL" clId="{6339154A-6446-4A9D-A2FD-1599875FC05D}" dt="2022-11-02T16:52:46.788" v="229"/>
          <ac:picMkLst>
            <pc:docMk/>
            <pc:sldMk cId="3017706773" sldId="2925"/>
            <ac:picMk id="3" creationId="{B6997157-5E04-46EA-BF30-C70A2F600CA1}"/>
          </ac:picMkLst>
        </pc:picChg>
        <pc:picChg chg="add mod">
          <ac:chgData name="Todd Koneski" userId="94fac446-ac7d-4296-81e2-fd63a0e4dcc0" providerId="ADAL" clId="{6339154A-6446-4A9D-A2FD-1599875FC05D}" dt="2022-11-02T16:52:46.788" v="229"/>
          <ac:picMkLst>
            <pc:docMk/>
            <pc:sldMk cId="3017706773" sldId="2925"/>
            <ac:picMk id="7" creationId="{F7428E1E-C310-47AD-A821-B05C9DA195A0}"/>
          </ac:picMkLst>
        </pc:picChg>
      </pc:sldChg>
      <pc:sldChg chg="addSp delSp modSp mod">
        <pc:chgData name="Todd Koneski" userId="94fac446-ac7d-4296-81e2-fd63a0e4dcc0" providerId="ADAL" clId="{6339154A-6446-4A9D-A2FD-1599875FC05D}" dt="2022-11-02T16:55:45.298" v="231" actId="20577"/>
        <pc:sldMkLst>
          <pc:docMk/>
          <pc:sldMk cId="997967214" sldId="2926"/>
        </pc:sldMkLst>
        <pc:spChg chg="mod">
          <ac:chgData name="Todd Koneski" userId="94fac446-ac7d-4296-81e2-fd63a0e4dcc0" providerId="ADAL" clId="{6339154A-6446-4A9D-A2FD-1599875FC05D}" dt="2022-11-02T16:55:45.298" v="231" actId="20577"/>
          <ac:spMkLst>
            <pc:docMk/>
            <pc:sldMk cId="997967214" sldId="2926"/>
            <ac:spMk id="9" creationId="{869D4F46-58AC-4FA9-80CF-C0875AA6380B}"/>
          </ac:spMkLst>
        </pc:spChg>
        <pc:picChg chg="add mod">
          <ac:chgData name="Todd Koneski" userId="94fac446-ac7d-4296-81e2-fd63a0e4dcc0" providerId="ADAL" clId="{6339154A-6446-4A9D-A2FD-1599875FC05D}" dt="2022-11-02T16:54:43.464" v="230"/>
          <ac:picMkLst>
            <pc:docMk/>
            <pc:sldMk cId="997967214" sldId="2926"/>
            <ac:picMk id="2" creationId="{A6D1D745-5431-4D90-8104-9390F470EBED}"/>
          </ac:picMkLst>
        </pc:picChg>
        <pc:picChg chg="del">
          <ac:chgData name="Todd Koneski" userId="94fac446-ac7d-4296-81e2-fd63a0e4dcc0" providerId="ADAL" clId="{6339154A-6446-4A9D-A2FD-1599875FC05D}" dt="2022-11-02T16:54:43.464" v="230"/>
          <ac:picMkLst>
            <pc:docMk/>
            <pc:sldMk cId="997967214" sldId="2926"/>
            <ac:picMk id="3" creationId="{1DD24DBA-F328-449C-B801-2D84B2D5DCF1}"/>
          </ac:picMkLst>
        </pc:picChg>
      </pc:sldChg>
      <pc:sldChg chg="addSp delSp modSp mod">
        <pc:chgData name="Todd Koneski" userId="94fac446-ac7d-4296-81e2-fd63a0e4dcc0" providerId="ADAL" clId="{6339154A-6446-4A9D-A2FD-1599875FC05D}" dt="2022-11-02T16:57:38.978" v="232"/>
        <pc:sldMkLst>
          <pc:docMk/>
          <pc:sldMk cId="1884616036" sldId="2929"/>
        </pc:sldMkLst>
        <pc:spChg chg="mod">
          <ac:chgData name="Todd Koneski" userId="94fac446-ac7d-4296-81e2-fd63a0e4dcc0" providerId="ADAL" clId="{6339154A-6446-4A9D-A2FD-1599875FC05D}" dt="2022-11-02T16:32:21.838" v="222" actId="20577"/>
          <ac:spMkLst>
            <pc:docMk/>
            <pc:sldMk cId="1884616036" sldId="2929"/>
            <ac:spMk id="3" creationId="{6C627AC6-A3C7-455F-BDED-F08FB6F3D16B}"/>
          </ac:spMkLst>
        </pc:spChg>
        <pc:picChg chg="del">
          <ac:chgData name="Todd Koneski" userId="94fac446-ac7d-4296-81e2-fd63a0e4dcc0" providerId="ADAL" clId="{6339154A-6446-4A9D-A2FD-1599875FC05D}" dt="2022-11-02T16:57:38.978" v="232"/>
          <ac:picMkLst>
            <pc:docMk/>
            <pc:sldMk cId="1884616036" sldId="2929"/>
            <ac:picMk id="6" creationId="{FDFDE444-6EED-4B2E-8F27-54B474E3EA26}"/>
          </ac:picMkLst>
        </pc:picChg>
        <pc:picChg chg="add mod">
          <ac:chgData name="Todd Koneski" userId="94fac446-ac7d-4296-81e2-fd63a0e4dcc0" providerId="ADAL" clId="{6339154A-6446-4A9D-A2FD-1599875FC05D}" dt="2022-11-02T16:57:38.978" v="232"/>
          <ac:picMkLst>
            <pc:docMk/>
            <pc:sldMk cId="1884616036" sldId="2929"/>
            <ac:picMk id="7" creationId="{60A0137F-B845-4126-A698-A4D2D127B90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870444-F874-4D1A-8B04-BF74C964A3D9}" type="datetimeFigureOut">
              <a:rPr lang="en-US" smtClean="0"/>
              <a:t>11/2/2022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DBD19B-79F7-4422-AB54-C298F2025CAF}" type="slidenum">
              <a:rPr lang="en-US" smtClean="0"/>
              <a:t>‹#›</a:t>
            </a:fld>
            <a:endParaRPr lang="en-US"/>
          </a:p>
        </p:txBody>
      </p:sp>
    </p:spTree>
    <p:extLst>
      <p:ext uri="{BB962C8B-B14F-4D97-AF65-F5344CB8AC3E}">
        <p14:creationId xmlns:p14="http://schemas.microsoft.com/office/powerpoint/2010/main" val="9417262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B551F2D8-2973-F749-B25F-E974CDED5D9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5534286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9D9B3-71FC-431E-A847-4AEC0F2E90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FDE66A-E664-4694-801D-80D9185099DE}"/>
              </a:ext>
            </a:extLst>
          </p:cNvPr>
          <p:cNvSpPr>
            <a:spLocks noGrp="1"/>
          </p:cNvSpPr>
          <p:nvPr>
            <p:ph idx="1"/>
          </p:nvPr>
        </p:nvSpPr>
        <p:spPr/>
        <p:txBody>
          <a:bodyPr/>
          <a:lstStyle>
            <a:lvl2pPr marL="1005863" indent="-335288">
              <a:buFont typeface="Arial" panose="020B0604020202020204" pitchFamily="34" charset="0"/>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D7DA0996-6139-45BC-A300-0B65DDB58D10}"/>
              </a:ext>
            </a:extLst>
          </p:cNvPr>
          <p:cNvSpPr>
            <a:spLocks noGrp="1"/>
          </p:cNvSpPr>
          <p:nvPr>
            <p:ph type="sldNum" sz="quarter" idx="12"/>
          </p:nvPr>
        </p:nvSpPr>
        <p:spPr/>
        <p:txBody>
          <a:bodyPr/>
          <a:lstStyle>
            <a:lvl1pPr>
              <a:defRPr spc="100" baseline="0"/>
            </a:lvl1pPr>
          </a:lstStyle>
          <a:p>
            <a:r>
              <a:rPr lang="en-US"/>
              <a:t> BROWN &amp; BROWN  |  </a:t>
            </a:r>
            <a:fld id="{0BDBB283-31B7-430F-95E5-02359FF226F2}" type="slidenum">
              <a:rPr lang="en-US" smtClean="0"/>
              <a:pPr/>
              <a:t>‹#›</a:t>
            </a:fld>
            <a:endParaRPr lang="en-US"/>
          </a:p>
        </p:txBody>
      </p:sp>
    </p:spTree>
    <p:extLst>
      <p:ext uri="{BB962C8B-B14F-4D97-AF65-F5344CB8AC3E}">
        <p14:creationId xmlns:p14="http://schemas.microsoft.com/office/powerpoint/2010/main" val="35672053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546A4-B5F0-42C7-A285-3E157CB01D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FDDFE5-A5B8-412A-8993-B73A8C0F2217}"/>
              </a:ext>
            </a:extLst>
          </p:cNvPr>
          <p:cNvSpPr>
            <a:spLocks noGrp="1"/>
          </p:cNvSpPr>
          <p:nvPr>
            <p:ph sz="half" idx="1"/>
          </p:nvPr>
        </p:nvSpPr>
        <p:spPr>
          <a:xfrm>
            <a:off x="956169" y="1803400"/>
            <a:ext cx="7599680" cy="72561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F313F3C-1C34-46A4-9AE9-DC0B77DEFBDA}"/>
              </a:ext>
            </a:extLst>
          </p:cNvPr>
          <p:cNvSpPr>
            <a:spLocks noGrp="1"/>
          </p:cNvSpPr>
          <p:nvPr>
            <p:ph sz="half" idx="2"/>
          </p:nvPr>
        </p:nvSpPr>
        <p:spPr>
          <a:xfrm>
            <a:off x="9052560" y="1803400"/>
            <a:ext cx="7599680" cy="72561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A884B0E1-C222-4A6E-8ECE-6F18BFE24A1B}"/>
              </a:ext>
            </a:extLst>
          </p:cNvPr>
          <p:cNvSpPr>
            <a:spLocks noGrp="1"/>
          </p:cNvSpPr>
          <p:nvPr>
            <p:ph type="sldNum" sz="quarter" idx="12"/>
          </p:nvPr>
        </p:nvSpPr>
        <p:spPr/>
        <p:txBody>
          <a:bodyPr/>
          <a:lstStyle/>
          <a:p>
            <a:r>
              <a:rPr lang="en-US"/>
              <a:t> BROWN &amp; BROWN  |  </a:t>
            </a:r>
            <a:fld id="{0BDBB283-31B7-430F-95E5-02359FF226F2}" type="slidenum">
              <a:rPr lang="en-US" smtClean="0"/>
              <a:pPr/>
              <a:t>‹#›</a:t>
            </a:fld>
            <a:endParaRPr lang="en-US"/>
          </a:p>
        </p:txBody>
      </p:sp>
    </p:spTree>
    <p:extLst>
      <p:ext uri="{BB962C8B-B14F-4D97-AF65-F5344CB8AC3E}">
        <p14:creationId xmlns:p14="http://schemas.microsoft.com/office/powerpoint/2010/main" val="39588077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6175E-AF86-4FE3-B845-CB47E04FA6C4}"/>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FD34ACB3-C0E1-4CFA-8DED-27A5687DB318}"/>
              </a:ext>
            </a:extLst>
          </p:cNvPr>
          <p:cNvSpPr>
            <a:spLocks noGrp="1"/>
          </p:cNvSpPr>
          <p:nvPr>
            <p:ph type="sldNum" sz="quarter" idx="12"/>
          </p:nvPr>
        </p:nvSpPr>
        <p:spPr/>
        <p:txBody>
          <a:bodyPr/>
          <a:lstStyle/>
          <a:p>
            <a:r>
              <a:rPr lang="en-US"/>
              <a:t> BROWN &amp; BROWN  |  </a:t>
            </a:r>
            <a:fld id="{0BDBB283-31B7-430F-95E5-02359FF226F2}" type="slidenum">
              <a:rPr lang="en-US" smtClean="0"/>
              <a:pPr/>
              <a:t>‹#›</a:t>
            </a:fld>
            <a:endParaRPr lang="en-US"/>
          </a:p>
        </p:txBody>
      </p:sp>
    </p:spTree>
    <p:extLst>
      <p:ext uri="{BB962C8B-B14F-4D97-AF65-F5344CB8AC3E}">
        <p14:creationId xmlns:p14="http://schemas.microsoft.com/office/powerpoint/2010/main" val="33187928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EEBD60-1FE5-4F98-A85F-15229CA321EC}"/>
              </a:ext>
            </a:extLst>
          </p:cNvPr>
          <p:cNvSpPr>
            <a:spLocks noGrp="1"/>
          </p:cNvSpPr>
          <p:nvPr>
            <p:ph type="sldNum" sz="quarter" idx="12"/>
          </p:nvPr>
        </p:nvSpPr>
        <p:spPr/>
        <p:txBody>
          <a:bodyPr/>
          <a:lstStyle/>
          <a:p>
            <a:r>
              <a:rPr lang="en-US"/>
              <a:t> BROWN &amp; BROWN  |  </a:t>
            </a:r>
            <a:fld id="{0BDBB283-31B7-430F-95E5-02359FF226F2}" type="slidenum">
              <a:rPr lang="en-US" smtClean="0"/>
              <a:pPr/>
              <a:t>‹#›</a:t>
            </a:fld>
            <a:endParaRPr lang="en-US"/>
          </a:p>
        </p:txBody>
      </p:sp>
    </p:spTree>
    <p:extLst>
      <p:ext uri="{BB962C8B-B14F-4D97-AF65-F5344CB8AC3E}">
        <p14:creationId xmlns:p14="http://schemas.microsoft.com/office/powerpoint/2010/main" val="30586405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9D9B3-71FC-431E-A847-4AEC0F2E90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FDE66A-E664-4694-801D-80D9185099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ACDF0EAD-D31F-4240-A006-18948D3290E1}"/>
              </a:ext>
            </a:extLst>
          </p:cNvPr>
          <p:cNvSpPr>
            <a:spLocks noGrp="1"/>
          </p:cNvSpPr>
          <p:nvPr>
            <p:ph type="sldNum" sz="quarter" idx="12"/>
          </p:nvPr>
        </p:nvSpPr>
        <p:spPr/>
        <p:txBody>
          <a:bodyPr/>
          <a:lstStyle/>
          <a:p>
            <a:r>
              <a:rPr lang="en-US"/>
              <a:t> BROWN &amp; BROWN  |  </a:t>
            </a:r>
            <a:fld id="{0BDBB283-31B7-430F-95E5-02359FF226F2}" type="slidenum">
              <a:rPr lang="en-US" smtClean="0"/>
              <a:pPr/>
              <a:t>‹#›</a:t>
            </a:fld>
            <a:endParaRPr lang="en-US"/>
          </a:p>
        </p:txBody>
      </p:sp>
    </p:spTree>
    <p:extLst>
      <p:ext uri="{BB962C8B-B14F-4D97-AF65-F5344CB8AC3E}">
        <p14:creationId xmlns:p14="http://schemas.microsoft.com/office/powerpoint/2010/main" val="173034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546A4-B5F0-42C7-A285-3E157CB01D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FDDFE5-A5B8-412A-8993-B73A8C0F2217}"/>
              </a:ext>
            </a:extLst>
          </p:cNvPr>
          <p:cNvSpPr>
            <a:spLocks noGrp="1"/>
          </p:cNvSpPr>
          <p:nvPr>
            <p:ph sz="half" idx="1"/>
          </p:nvPr>
        </p:nvSpPr>
        <p:spPr>
          <a:xfrm>
            <a:off x="956169" y="1790700"/>
            <a:ext cx="7599680" cy="72688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F313F3C-1C34-46A4-9AE9-DC0B77DEFBDA}"/>
              </a:ext>
            </a:extLst>
          </p:cNvPr>
          <p:cNvSpPr>
            <a:spLocks noGrp="1"/>
          </p:cNvSpPr>
          <p:nvPr>
            <p:ph sz="half" idx="2"/>
          </p:nvPr>
        </p:nvSpPr>
        <p:spPr>
          <a:xfrm>
            <a:off x="9052560" y="1790700"/>
            <a:ext cx="7599680" cy="72688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566DB4EE-218F-4CA9-8534-A7E1FB097807}"/>
              </a:ext>
            </a:extLst>
          </p:cNvPr>
          <p:cNvSpPr>
            <a:spLocks noGrp="1"/>
          </p:cNvSpPr>
          <p:nvPr>
            <p:ph type="sldNum" sz="quarter" idx="12"/>
          </p:nvPr>
        </p:nvSpPr>
        <p:spPr/>
        <p:txBody>
          <a:bodyPr/>
          <a:lstStyle/>
          <a:p>
            <a:r>
              <a:rPr lang="en-US"/>
              <a:t> BROWN &amp; BROWN  |  </a:t>
            </a:r>
            <a:fld id="{0BDBB283-31B7-430F-95E5-02359FF226F2}" type="slidenum">
              <a:rPr lang="en-US" smtClean="0"/>
              <a:pPr/>
              <a:t>‹#›</a:t>
            </a:fld>
            <a:endParaRPr lang="en-US"/>
          </a:p>
        </p:txBody>
      </p:sp>
    </p:spTree>
    <p:extLst>
      <p:ext uri="{BB962C8B-B14F-4D97-AF65-F5344CB8AC3E}">
        <p14:creationId xmlns:p14="http://schemas.microsoft.com/office/powerpoint/2010/main" val="12440076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6175E-AF86-4FE3-B845-CB47E04FA6C4}"/>
              </a:ext>
            </a:extLst>
          </p:cNvPr>
          <p:cNvSpPr>
            <a:spLocks noGrp="1"/>
          </p:cNvSpPr>
          <p:nvPr>
            <p:ph type="title"/>
          </p:nvPr>
        </p:nvSpPr>
        <p:spPr/>
        <p:txBody>
          <a:bodyPr/>
          <a:lstStyle/>
          <a:p>
            <a:r>
              <a:rPr lang="en-US"/>
              <a:t>Click to edit Master title style</a:t>
            </a:r>
          </a:p>
        </p:txBody>
      </p:sp>
      <p:sp>
        <p:nvSpPr>
          <p:cNvPr id="8" name="Slide Number Placeholder 7">
            <a:extLst>
              <a:ext uri="{FF2B5EF4-FFF2-40B4-BE49-F238E27FC236}">
                <a16:creationId xmlns:a16="http://schemas.microsoft.com/office/drawing/2014/main" id="{3FC9D63D-7DFD-4047-BD4D-5EFC602A1571}"/>
              </a:ext>
            </a:extLst>
          </p:cNvPr>
          <p:cNvSpPr>
            <a:spLocks noGrp="1"/>
          </p:cNvSpPr>
          <p:nvPr>
            <p:ph type="sldNum" sz="quarter" idx="12"/>
          </p:nvPr>
        </p:nvSpPr>
        <p:spPr/>
        <p:txBody>
          <a:bodyPr/>
          <a:lstStyle/>
          <a:p>
            <a:r>
              <a:rPr lang="en-US"/>
              <a:t> BROWN &amp; BROWN  |  </a:t>
            </a:r>
            <a:fld id="{0BDBB283-31B7-430F-95E5-02359FF226F2}" type="slidenum">
              <a:rPr lang="en-US" smtClean="0"/>
              <a:pPr/>
              <a:t>‹#›</a:t>
            </a:fld>
            <a:endParaRPr lang="en-US"/>
          </a:p>
        </p:txBody>
      </p:sp>
    </p:spTree>
    <p:extLst>
      <p:ext uri="{BB962C8B-B14F-4D97-AF65-F5344CB8AC3E}">
        <p14:creationId xmlns:p14="http://schemas.microsoft.com/office/powerpoint/2010/main" val="40516829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EF500774-5524-4F31-BC95-C518F39414B7}"/>
              </a:ext>
            </a:extLst>
          </p:cNvPr>
          <p:cNvSpPr>
            <a:spLocks noGrp="1"/>
          </p:cNvSpPr>
          <p:nvPr>
            <p:ph type="sldNum" sz="quarter" idx="12"/>
          </p:nvPr>
        </p:nvSpPr>
        <p:spPr/>
        <p:txBody>
          <a:bodyPr/>
          <a:lstStyle/>
          <a:p>
            <a:r>
              <a:rPr lang="en-US"/>
              <a:t> BROWN &amp; BROWN  |  </a:t>
            </a:r>
            <a:fld id="{0BDBB283-31B7-430F-95E5-02359FF226F2}" type="slidenum">
              <a:rPr lang="en-US" smtClean="0"/>
              <a:pPr/>
              <a:t>‹#›</a:t>
            </a:fld>
            <a:endParaRPr lang="en-US"/>
          </a:p>
        </p:txBody>
      </p:sp>
    </p:spTree>
    <p:extLst>
      <p:ext uri="{BB962C8B-B14F-4D97-AF65-F5344CB8AC3E}">
        <p14:creationId xmlns:p14="http://schemas.microsoft.com/office/powerpoint/2010/main" val="13735333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09607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546A4-B5F0-42C7-A285-3E157CB01D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FDDFE5-A5B8-412A-8993-B73A8C0F2217}"/>
              </a:ext>
            </a:extLst>
          </p:cNvPr>
          <p:cNvSpPr>
            <a:spLocks noGrp="1"/>
          </p:cNvSpPr>
          <p:nvPr>
            <p:ph sz="half" idx="1"/>
          </p:nvPr>
        </p:nvSpPr>
        <p:spPr>
          <a:xfrm>
            <a:off x="956169" y="1752600"/>
            <a:ext cx="7599680" cy="73069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F313F3C-1C34-46A4-9AE9-DC0B77DEFBDA}"/>
              </a:ext>
            </a:extLst>
          </p:cNvPr>
          <p:cNvSpPr>
            <a:spLocks noGrp="1"/>
          </p:cNvSpPr>
          <p:nvPr>
            <p:ph sz="half" idx="2"/>
          </p:nvPr>
        </p:nvSpPr>
        <p:spPr>
          <a:xfrm>
            <a:off x="9052560" y="1752600"/>
            <a:ext cx="7599680" cy="73069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07FC7B70-F38E-49CF-91E0-70536CC0F0EB}"/>
              </a:ext>
            </a:extLst>
          </p:cNvPr>
          <p:cNvSpPr>
            <a:spLocks noGrp="1"/>
          </p:cNvSpPr>
          <p:nvPr>
            <p:ph type="sldNum" sz="quarter" idx="12"/>
          </p:nvPr>
        </p:nvSpPr>
        <p:spPr/>
        <p:txBody>
          <a:bodyPr/>
          <a:lstStyle>
            <a:lvl1pPr>
              <a:defRPr spc="100" baseline="0"/>
            </a:lvl1pPr>
          </a:lstStyle>
          <a:p>
            <a:r>
              <a:rPr lang="en-US"/>
              <a:t> BROWN &amp; BROWN  |  </a:t>
            </a:r>
            <a:fld id="{0BDBB283-31B7-430F-95E5-02359FF226F2}" type="slidenum">
              <a:rPr lang="en-US" smtClean="0"/>
              <a:pPr/>
              <a:t>‹#›</a:t>
            </a:fld>
            <a:endParaRPr lang="en-US"/>
          </a:p>
        </p:txBody>
      </p:sp>
    </p:spTree>
    <p:extLst>
      <p:ext uri="{BB962C8B-B14F-4D97-AF65-F5344CB8AC3E}">
        <p14:creationId xmlns:p14="http://schemas.microsoft.com/office/powerpoint/2010/main" val="19860760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6175E-AF86-4FE3-B845-CB47E04FA6C4}"/>
              </a:ext>
            </a:extLst>
          </p:cNvPr>
          <p:cNvSpPr>
            <a:spLocks noGrp="1"/>
          </p:cNvSpPr>
          <p:nvPr>
            <p:ph type="title"/>
          </p:nvPr>
        </p:nvSpPr>
        <p:spPr/>
        <p:txBody>
          <a:bodyPr/>
          <a:lstStyle/>
          <a:p>
            <a:r>
              <a:rPr lang="en-US"/>
              <a:t>Click to edit Master title style</a:t>
            </a:r>
          </a:p>
        </p:txBody>
      </p:sp>
      <p:sp>
        <p:nvSpPr>
          <p:cNvPr id="8" name="Slide Number Placeholder 7">
            <a:extLst>
              <a:ext uri="{FF2B5EF4-FFF2-40B4-BE49-F238E27FC236}">
                <a16:creationId xmlns:a16="http://schemas.microsoft.com/office/drawing/2014/main" id="{82C1673D-B128-4854-B708-56F0F003EC7E}"/>
              </a:ext>
            </a:extLst>
          </p:cNvPr>
          <p:cNvSpPr>
            <a:spLocks noGrp="1"/>
          </p:cNvSpPr>
          <p:nvPr>
            <p:ph type="sldNum" sz="quarter" idx="12"/>
          </p:nvPr>
        </p:nvSpPr>
        <p:spPr/>
        <p:txBody>
          <a:bodyPr/>
          <a:lstStyle>
            <a:lvl1pPr>
              <a:defRPr spc="100" baseline="0"/>
            </a:lvl1pPr>
          </a:lstStyle>
          <a:p>
            <a:r>
              <a:rPr lang="en-US"/>
              <a:t> BROWN &amp; BROWN  |  </a:t>
            </a:r>
            <a:fld id="{0BDBB283-31B7-430F-95E5-02359FF226F2}" type="slidenum">
              <a:rPr lang="en-US" smtClean="0"/>
              <a:pPr/>
              <a:t>‹#›</a:t>
            </a:fld>
            <a:endParaRPr lang="en-US"/>
          </a:p>
        </p:txBody>
      </p:sp>
    </p:spTree>
    <p:extLst>
      <p:ext uri="{BB962C8B-B14F-4D97-AF65-F5344CB8AC3E}">
        <p14:creationId xmlns:p14="http://schemas.microsoft.com/office/powerpoint/2010/main" val="17876467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9D63ED29-EF5A-4A07-9E23-83C97819B092}"/>
              </a:ext>
            </a:extLst>
          </p:cNvPr>
          <p:cNvSpPr>
            <a:spLocks noGrp="1"/>
          </p:cNvSpPr>
          <p:nvPr>
            <p:ph type="sldNum" sz="quarter" idx="12"/>
          </p:nvPr>
        </p:nvSpPr>
        <p:spPr/>
        <p:txBody>
          <a:bodyPr/>
          <a:lstStyle>
            <a:lvl1pPr>
              <a:defRPr spc="100" baseline="0"/>
            </a:lvl1pPr>
          </a:lstStyle>
          <a:p>
            <a:r>
              <a:rPr lang="en-US"/>
              <a:t> BROWN &amp; BROWN  |  </a:t>
            </a:r>
            <a:fld id="{0BDBB283-31B7-430F-95E5-02359FF226F2}" type="slidenum">
              <a:rPr lang="en-US" smtClean="0"/>
              <a:pPr/>
              <a:t>‹#›</a:t>
            </a:fld>
            <a:endParaRPr lang="en-US"/>
          </a:p>
        </p:txBody>
      </p:sp>
    </p:spTree>
    <p:extLst>
      <p:ext uri="{BB962C8B-B14F-4D97-AF65-F5344CB8AC3E}">
        <p14:creationId xmlns:p14="http://schemas.microsoft.com/office/powerpoint/2010/main" val="39909021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9D9B3-71FC-431E-A847-4AEC0F2E90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FDE66A-E664-4694-801D-80D9185099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75403412-8881-4F8D-BCBE-BF9B9D6AF323}"/>
              </a:ext>
            </a:extLst>
          </p:cNvPr>
          <p:cNvSpPr>
            <a:spLocks noGrp="1"/>
          </p:cNvSpPr>
          <p:nvPr>
            <p:ph type="sldNum" sz="quarter" idx="12"/>
          </p:nvPr>
        </p:nvSpPr>
        <p:spPr/>
        <p:txBody>
          <a:bodyPr/>
          <a:lstStyle/>
          <a:p>
            <a:r>
              <a:rPr lang="en-US"/>
              <a:t> BROWN &amp; BROWN  |  </a:t>
            </a:r>
            <a:fld id="{0BDBB283-31B7-430F-95E5-02359FF226F2}" type="slidenum">
              <a:rPr lang="en-US" smtClean="0"/>
              <a:pPr/>
              <a:t>‹#›</a:t>
            </a:fld>
            <a:endParaRPr lang="en-US"/>
          </a:p>
        </p:txBody>
      </p:sp>
    </p:spTree>
    <p:extLst>
      <p:ext uri="{BB962C8B-B14F-4D97-AF65-F5344CB8AC3E}">
        <p14:creationId xmlns:p14="http://schemas.microsoft.com/office/powerpoint/2010/main" val="14752468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546A4-B5F0-42C7-A285-3E157CB01D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FDDFE5-A5B8-412A-8993-B73A8C0F2217}"/>
              </a:ext>
            </a:extLst>
          </p:cNvPr>
          <p:cNvSpPr>
            <a:spLocks noGrp="1"/>
          </p:cNvSpPr>
          <p:nvPr>
            <p:ph sz="half" idx="1"/>
          </p:nvPr>
        </p:nvSpPr>
        <p:spPr>
          <a:xfrm>
            <a:off x="956169" y="1816100"/>
            <a:ext cx="7599680" cy="72434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F313F3C-1C34-46A4-9AE9-DC0B77DEFBDA}"/>
              </a:ext>
            </a:extLst>
          </p:cNvPr>
          <p:cNvSpPr>
            <a:spLocks noGrp="1"/>
          </p:cNvSpPr>
          <p:nvPr>
            <p:ph sz="half" idx="2"/>
          </p:nvPr>
        </p:nvSpPr>
        <p:spPr>
          <a:xfrm>
            <a:off x="9052560" y="1816100"/>
            <a:ext cx="7599680" cy="72434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D4A23E4F-87B5-4AD0-9834-11DB204A9743}"/>
              </a:ext>
            </a:extLst>
          </p:cNvPr>
          <p:cNvSpPr>
            <a:spLocks noGrp="1"/>
          </p:cNvSpPr>
          <p:nvPr>
            <p:ph type="sldNum" sz="quarter" idx="12"/>
          </p:nvPr>
        </p:nvSpPr>
        <p:spPr/>
        <p:txBody>
          <a:bodyPr/>
          <a:lstStyle/>
          <a:p>
            <a:r>
              <a:rPr lang="en-US"/>
              <a:t> BROWN &amp; BROWN  |  </a:t>
            </a:r>
            <a:fld id="{0BDBB283-31B7-430F-95E5-02359FF226F2}" type="slidenum">
              <a:rPr lang="en-US" smtClean="0"/>
              <a:pPr/>
              <a:t>‹#›</a:t>
            </a:fld>
            <a:endParaRPr lang="en-US"/>
          </a:p>
        </p:txBody>
      </p:sp>
    </p:spTree>
    <p:extLst>
      <p:ext uri="{BB962C8B-B14F-4D97-AF65-F5344CB8AC3E}">
        <p14:creationId xmlns:p14="http://schemas.microsoft.com/office/powerpoint/2010/main" val="25772461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6175E-AF86-4FE3-B845-CB47E04FA6C4}"/>
              </a:ext>
            </a:extLst>
          </p:cNvPr>
          <p:cNvSpPr>
            <a:spLocks noGrp="1"/>
          </p:cNvSpPr>
          <p:nvPr>
            <p:ph type="title"/>
          </p:nvPr>
        </p:nvSpPr>
        <p:spPr/>
        <p:txBody>
          <a:bodyPr/>
          <a:lstStyle/>
          <a:p>
            <a:r>
              <a:rPr lang="en-US"/>
              <a:t>Click to edit Master title style</a:t>
            </a:r>
          </a:p>
        </p:txBody>
      </p:sp>
      <p:sp>
        <p:nvSpPr>
          <p:cNvPr id="8" name="Slide Number Placeholder 7">
            <a:extLst>
              <a:ext uri="{FF2B5EF4-FFF2-40B4-BE49-F238E27FC236}">
                <a16:creationId xmlns:a16="http://schemas.microsoft.com/office/drawing/2014/main" id="{0900AA5D-871E-4BCA-A729-29519B497F1B}"/>
              </a:ext>
            </a:extLst>
          </p:cNvPr>
          <p:cNvSpPr>
            <a:spLocks noGrp="1"/>
          </p:cNvSpPr>
          <p:nvPr>
            <p:ph type="sldNum" sz="quarter" idx="12"/>
          </p:nvPr>
        </p:nvSpPr>
        <p:spPr/>
        <p:txBody>
          <a:bodyPr/>
          <a:lstStyle/>
          <a:p>
            <a:r>
              <a:rPr lang="en-US"/>
              <a:t> BROWN &amp; BROWN  |  </a:t>
            </a:r>
            <a:fld id="{0BDBB283-31B7-430F-95E5-02359FF226F2}" type="slidenum">
              <a:rPr lang="en-US" smtClean="0"/>
              <a:pPr/>
              <a:t>‹#›</a:t>
            </a:fld>
            <a:endParaRPr lang="en-US"/>
          </a:p>
        </p:txBody>
      </p:sp>
    </p:spTree>
    <p:extLst>
      <p:ext uri="{BB962C8B-B14F-4D97-AF65-F5344CB8AC3E}">
        <p14:creationId xmlns:p14="http://schemas.microsoft.com/office/powerpoint/2010/main" val="2758043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FC5D2774-4C80-4961-BEA2-5F7C24CB0DF5}"/>
              </a:ext>
            </a:extLst>
          </p:cNvPr>
          <p:cNvSpPr>
            <a:spLocks noGrp="1"/>
          </p:cNvSpPr>
          <p:nvPr>
            <p:ph type="sldNum" sz="quarter" idx="12"/>
          </p:nvPr>
        </p:nvSpPr>
        <p:spPr/>
        <p:txBody>
          <a:bodyPr/>
          <a:lstStyle/>
          <a:p>
            <a:r>
              <a:rPr lang="en-US"/>
              <a:t> BROWN &amp; BROWN  |  </a:t>
            </a:r>
            <a:fld id="{0BDBB283-31B7-430F-95E5-02359FF226F2}" type="slidenum">
              <a:rPr lang="en-US" smtClean="0"/>
              <a:pPr/>
              <a:t>‹#›</a:t>
            </a:fld>
            <a:endParaRPr lang="en-US"/>
          </a:p>
        </p:txBody>
      </p:sp>
    </p:spTree>
    <p:extLst>
      <p:ext uri="{BB962C8B-B14F-4D97-AF65-F5344CB8AC3E}">
        <p14:creationId xmlns:p14="http://schemas.microsoft.com/office/powerpoint/2010/main" val="31043712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9D9B3-71FC-431E-A847-4AEC0F2E90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FDE66A-E664-4694-801D-80D9185099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6368845A-204F-4AF7-A735-6BE9159C2BDE}"/>
              </a:ext>
            </a:extLst>
          </p:cNvPr>
          <p:cNvSpPr>
            <a:spLocks noGrp="1"/>
          </p:cNvSpPr>
          <p:nvPr>
            <p:ph type="sldNum" sz="quarter" idx="12"/>
          </p:nvPr>
        </p:nvSpPr>
        <p:spPr/>
        <p:txBody>
          <a:bodyPr/>
          <a:lstStyle>
            <a:lvl1pPr>
              <a:defRPr baseline="0"/>
            </a:lvl1pPr>
          </a:lstStyle>
          <a:p>
            <a:r>
              <a:rPr lang="en-US"/>
              <a:t> BROWN &amp; BROWN  |  </a:t>
            </a:r>
            <a:fld id="{0BDBB283-31B7-430F-95E5-02359FF226F2}" type="slidenum">
              <a:rPr lang="en-US" smtClean="0"/>
              <a:pPr/>
              <a:t>‹#›</a:t>
            </a:fld>
            <a:endParaRPr lang="en-US"/>
          </a:p>
        </p:txBody>
      </p:sp>
    </p:spTree>
    <p:extLst>
      <p:ext uri="{BB962C8B-B14F-4D97-AF65-F5344CB8AC3E}">
        <p14:creationId xmlns:p14="http://schemas.microsoft.com/office/powerpoint/2010/main" val="385924205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1.png"/><Relationship Id="rId5" Type="http://schemas.openxmlformats.org/officeDocument/2006/relationships/theme" Target="../theme/theme3.xml"/><Relationship Id="rId4"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1.png"/><Relationship Id="rId5" Type="http://schemas.openxmlformats.org/officeDocument/2006/relationships/theme" Target="../theme/theme4.xml"/><Relationship Id="rId4" Type="http://schemas.openxmlformats.org/officeDocument/2006/relationships/slideLayout" Target="../slideLayouts/slideLayout16.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8E266DB-D05C-4B34-95BF-CC424339E22B}"/>
              </a:ext>
            </a:extLst>
          </p:cNvPr>
          <p:cNvSpPr/>
          <p:nvPr userDrawn="1"/>
        </p:nvSpPr>
        <p:spPr>
          <a:xfrm>
            <a:off x="0" y="9387841"/>
            <a:ext cx="17881600" cy="680614"/>
          </a:xfrm>
          <a:prstGeom prst="rect">
            <a:avLst/>
          </a:prstGeom>
          <a:solidFill>
            <a:srgbClr val="C7C8CA">
              <a:lumMod val="40000"/>
              <a:lumOff val="60000"/>
            </a:srgbClr>
          </a:solidFill>
          <a:ln w="25400" cap="flat" cmpd="sng" algn="ctr">
            <a:noFill/>
            <a:prstDash val="solid"/>
          </a:ln>
          <a:effectLst/>
        </p:spPr>
        <p:txBody>
          <a:bodyPr rtlCol="0" anchor="ctr"/>
          <a:lstStyle/>
          <a:p>
            <a:pPr marL="0" marR="0" lvl="0" indent="0" algn="ctr" defTabSz="1341150" eaLnBrk="1" fontAlgn="auto" latinLnBrk="0" hangingPunct="1">
              <a:lnSpc>
                <a:spcPct val="100000"/>
              </a:lnSpc>
              <a:spcBef>
                <a:spcPts val="0"/>
              </a:spcBef>
              <a:spcAft>
                <a:spcPts val="0"/>
              </a:spcAft>
              <a:buClrTx/>
              <a:buSzTx/>
              <a:buFontTx/>
              <a:buNone/>
              <a:tabLst/>
              <a:defRPr/>
            </a:pPr>
            <a:endParaRPr kumimoji="0" lang="en-US" sz="2640" b="0" i="0" u="none" strike="noStrike" kern="0" cap="none" spc="0" normalizeH="0" baseline="0" noProof="0">
              <a:ln>
                <a:noFill/>
              </a:ln>
              <a:solidFill>
                <a:srgbClr val="FFFFFF"/>
              </a:solidFill>
              <a:effectLst/>
              <a:uLnTx/>
              <a:uFillTx/>
              <a:latin typeface="Calibri"/>
              <a:ea typeface="+mn-ea"/>
              <a:cs typeface="+mn-cs"/>
            </a:endParaRPr>
          </a:p>
        </p:txBody>
      </p:sp>
      <p:pic>
        <p:nvPicPr>
          <p:cNvPr id="8" name="Picture 7" descr="BB008 TangleB-RGB_1000px_digital.png">
            <a:extLst>
              <a:ext uri="{FF2B5EF4-FFF2-40B4-BE49-F238E27FC236}">
                <a16:creationId xmlns:a16="http://schemas.microsoft.com/office/drawing/2014/main" id="{0142B3FE-5A77-48F3-B48D-4F037E762FB6}"/>
              </a:ext>
            </a:extLst>
          </p:cNvPr>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311467" y="9553435"/>
            <a:ext cx="392556" cy="40233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a:extLst>
              <a:ext uri="{FF2B5EF4-FFF2-40B4-BE49-F238E27FC236}">
                <a16:creationId xmlns:a16="http://schemas.microsoft.com/office/drawing/2014/main" id="{E54850E9-9B8F-4A67-A32E-CE9029897C0B}"/>
              </a:ext>
            </a:extLst>
          </p:cNvPr>
          <p:cNvSpPr>
            <a:spLocks noGrp="1"/>
          </p:cNvSpPr>
          <p:nvPr>
            <p:ph type="title"/>
          </p:nvPr>
        </p:nvSpPr>
        <p:spPr>
          <a:xfrm>
            <a:off x="956169" y="535518"/>
            <a:ext cx="15696072" cy="97741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2301C2C-D6B9-4F1E-8BAF-A29AC20CCA60}"/>
              </a:ext>
            </a:extLst>
          </p:cNvPr>
          <p:cNvSpPr>
            <a:spLocks noGrp="1"/>
          </p:cNvSpPr>
          <p:nvPr>
            <p:ph type="body" idx="1"/>
          </p:nvPr>
        </p:nvSpPr>
        <p:spPr>
          <a:xfrm>
            <a:off x="956169" y="1862680"/>
            <a:ext cx="15696072" cy="719686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8E875933-26DC-42D7-B0DB-E2CC23C06397}"/>
              </a:ext>
            </a:extLst>
          </p:cNvPr>
          <p:cNvSpPr>
            <a:spLocks noGrp="1"/>
          </p:cNvSpPr>
          <p:nvPr>
            <p:ph type="sldNum" sz="quarter" idx="4"/>
          </p:nvPr>
        </p:nvSpPr>
        <p:spPr>
          <a:xfrm>
            <a:off x="13546773" y="9532938"/>
            <a:ext cx="4023360" cy="422833"/>
          </a:xfrm>
          <a:prstGeom prst="rect">
            <a:avLst/>
          </a:prstGeom>
        </p:spPr>
        <p:txBody>
          <a:bodyPr vert="horz" lIns="91440" tIns="45720" rIns="91440" bIns="45720" rtlCol="0" anchor="ctr"/>
          <a:lstStyle>
            <a:lvl1pPr algn="r">
              <a:defRPr sz="1173" spc="100" baseline="0">
                <a:solidFill>
                  <a:schemeClr val="accent6"/>
                </a:solidFill>
                <a:latin typeface="Arial" panose="020B0604020202020204" pitchFamily="34" charset="0"/>
                <a:cs typeface="Arial" panose="020B0604020202020204" pitchFamily="34" charset="0"/>
              </a:defRPr>
            </a:lvl1pPr>
          </a:lstStyle>
          <a:p>
            <a:r>
              <a:rPr lang="en-US"/>
              <a:t> BROWN &amp; BROWN  |  </a:t>
            </a:r>
            <a:fld id="{0BDBB283-31B7-430F-95E5-02359FF226F2}" type="slidenum">
              <a:rPr lang="en-US" smtClean="0"/>
              <a:pPr/>
              <a:t>‹#›</a:t>
            </a:fld>
            <a:endParaRPr lang="en-US"/>
          </a:p>
        </p:txBody>
      </p:sp>
      <p:cxnSp>
        <p:nvCxnSpPr>
          <p:cNvPr id="9" name="Straight Connector 8">
            <a:extLst>
              <a:ext uri="{FF2B5EF4-FFF2-40B4-BE49-F238E27FC236}">
                <a16:creationId xmlns:a16="http://schemas.microsoft.com/office/drawing/2014/main" id="{32D06836-1131-466E-9EAB-0BBB735DCB1A}"/>
              </a:ext>
            </a:extLst>
          </p:cNvPr>
          <p:cNvCxnSpPr>
            <a:cxnSpLocks/>
          </p:cNvCxnSpPr>
          <p:nvPr userDrawn="1"/>
        </p:nvCxnSpPr>
        <p:spPr>
          <a:xfrm>
            <a:off x="1072896" y="1512931"/>
            <a:ext cx="471068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066254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90" r:id="rId3"/>
    <p:sldLayoutId id="2147483691" r:id="rId4"/>
  </p:sldLayoutIdLst>
  <p:hf hdr="0" dt="0"/>
  <p:txStyles>
    <p:titleStyle>
      <a:lvl1pPr algn="l" defTabSz="1341150" rtl="0" eaLnBrk="1" latinLnBrk="0" hangingPunct="1">
        <a:lnSpc>
          <a:spcPct val="90000"/>
        </a:lnSpc>
        <a:spcBef>
          <a:spcPct val="0"/>
        </a:spcBef>
        <a:buNone/>
        <a:defRPr sz="5400" b="1" kern="1200">
          <a:solidFill>
            <a:schemeClr val="tx1"/>
          </a:solidFill>
          <a:latin typeface="Arial" panose="020B0604020202020204" pitchFamily="34" charset="0"/>
          <a:ea typeface="+mj-ea"/>
          <a:cs typeface="Arial" panose="020B0604020202020204" pitchFamily="34" charset="0"/>
        </a:defRPr>
      </a:lvl1pPr>
    </p:titleStyle>
    <p:bodyStyle>
      <a:lvl1pPr marL="335288" indent="-335288" algn="l" defTabSz="1341150" rtl="0" eaLnBrk="1" latinLnBrk="0" hangingPunct="1">
        <a:lnSpc>
          <a:spcPct val="90000"/>
        </a:lnSpc>
        <a:spcBef>
          <a:spcPts val="1467"/>
        </a:spcBef>
        <a:buClr>
          <a:schemeClr val="accent3"/>
        </a:buClr>
        <a:buFont typeface="Arial" panose="020B0604020202020204" pitchFamily="34" charset="0"/>
        <a:buChar char="•"/>
        <a:defRPr sz="4107" kern="1200">
          <a:solidFill>
            <a:schemeClr val="accent6"/>
          </a:solidFill>
          <a:latin typeface="Arial" panose="020B0604020202020204" pitchFamily="34" charset="0"/>
          <a:ea typeface="+mn-ea"/>
          <a:cs typeface="Arial" panose="020B0604020202020204" pitchFamily="34" charset="0"/>
        </a:defRPr>
      </a:lvl1pPr>
      <a:lvl2pPr marL="1005863" indent="-335288" algn="l" defTabSz="1341150" rtl="0" eaLnBrk="1" latinLnBrk="0" hangingPunct="1">
        <a:lnSpc>
          <a:spcPct val="90000"/>
        </a:lnSpc>
        <a:spcBef>
          <a:spcPts val="733"/>
        </a:spcBef>
        <a:buClr>
          <a:schemeClr val="accent3"/>
        </a:buClr>
        <a:buFont typeface="Arial" panose="020B0604020202020204" pitchFamily="34" charset="0"/>
        <a:buChar char="»"/>
        <a:defRPr sz="3520" kern="1200">
          <a:solidFill>
            <a:schemeClr val="accent6"/>
          </a:solidFill>
          <a:latin typeface="Arial" panose="020B0604020202020204" pitchFamily="34" charset="0"/>
          <a:ea typeface="+mn-ea"/>
          <a:cs typeface="Arial" panose="020B0604020202020204" pitchFamily="34" charset="0"/>
        </a:defRPr>
      </a:lvl2pPr>
      <a:lvl3pPr marL="1676438" indent="-335288" algn="l" defTabSz="1341150" rtl="0" eaLnBrk="1" latinLnBrk="0" hangingPunct="1">
        <a:lnSpc>
          <a:spcPct val="90000"/>
        </a:lnSpc>
        <a:spcBef>
          <a:spcPts val="733"/>
        </a:spcBef>
        <a:buClr>
          <a:schemeClr val="accent3"/>
        </a:buClr>
        <a:buFont typeface="Courier New" panose="02070309020205020404" pitchFamily="49" charset="0"/>
        <a:buChar char="o"/>
        <a:defRPr sz="2933" kern="1200">
          <a:solidFill>
            <a:schemeClr val="accent6"/>
          </a:solidFill>
          <a:latin typeface="Arial" panose="020B0604020202020204" pitchFamily="34" charset="0"/>
          <a:ea typeface="+mn-ea"/>
          <a:cs typeface="Arial" panose="020B0604020202020204" pitchFamily="34" charset="0"/>
        </a:defRPr>
      </a:lvl3pPr>
      <a:lvl4pPr marL="2347013" indent="-335288" algn="l" defTabSz="1341150" rtl="0" eaLnBrk="1" latinLnBrk="0" hangingPunct="1">
        <a:lnSpc>
          <a:spcPct val="90000"/>
        </a:lnSpc>
        <a:spcBef>
          <a:spcPts val="733"/>
        </a:spcBef>
        <a:buClr>
          <a:schemeClr val="accent3"/>
        </a:buClr>
        <a:buFont typeface="Arial" panose="020B0604020202020204" pitchFamily="34" charset="0"/>
        <a:buChar char="–"/>
        <a:defRPr sz="2640" kern="1200">
          <a:solidFill>
            <a:schemeClr val="accent6"/>
          </a:solidFill>
          <a:latin typeface="Arial" panose="020B0604020202020204" pitchFamily="34" charset="0"/>
          <a:ea typeface="+mn-ea"/>
          <a:cs typeface="Arial" panose="020B0604020202020204" pitchFamily="34" charset="0"/>
        </a:defRPr>
      </a:lvl4pPr>
      <a:lvl5pPr marL="3017589" indent="-335288" algn="l" defTabSz="1341150" rtl="0" eaLnBrk="1" latinLnBrk="0" hangingPunct="1">
        <a:lnSpc>
          <a:spcPct val="90000"/>
        </a:lnSpc>
        <a:spcBef>
          <a:spcPts val="733"/>
        </a:spcBef>
        <a:buClr>
          <a:schemeClr val="accent3"/>
        </a:buClr>
        <a:buFont typeface="Wingdings" panose="05000000000000000000" pitchFamily="2" charset="2"/>
        <a:buChar char="§"/>
        <a:defRPr sz="2640" kern="1200">
          <a:solidFill>
            <a:schemeClr val="accent6"/>
          </a:solidFill>
          <a:latin typeface="Arial" panose="020B0604020202020204" pitchFamily="34" charset="0"/>
          <a:ea typeface="+mn-ea"/>
          <a:cs typeface="Arial" panose="020B0604020202020204" pitchFamily="34" charset="0"/>
        </a:defRPr>
      </a:lvl5pPr>
      <a:lvl6pPr marL="368816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73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31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90"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p:bodyStyle>
    <p:otherStyle>
      <a:defPPr>
        <a:defRPr lang="en-US"/>
      </a:defPPr>
      <a:lvl1pPr marL="0" algn="l" defTabSz="1341150" rtl="0" eaLnBrk="1" latinLnBrk="0" hangingPunct="1">
        <a:defRPr sz="2640" kern="1200">
          <a:solidFill>
            <a:schemeClr val="tx1"/>
          </a:solidFill>
          <a:latin typeface="+mn-lt"/>
          <a:ea typeface="+mn-ea"/>
          <a:cs typeface="+mn-cs"/>
        </a:defRPr>
      </a:lvl1pPr>
      <a:lvl2pPr marL="670575" algn="l" defTabSz="1341150" rtl="0" eaLnBrk="1" latinLnBrk="0" hangingPunct="1">
        <a:defRPr sz="2640" kern="1200">
          <a:solidFill>
            <a:schemeClr val="tx1"/>
          </a:solidFill>
          <a:latin typeface="+mn-lt"/>
          <a:ea typeface="+mn-ea"/>
          <a:cs typeface="+mn-cs"/>
        </a:defRPr>
      </a:lvl2pPr>
      <a:lvl3pPr marL="1341150" algn="l" defTabSz="1341150" rtl="0" eaLnBrk="1" latinLnBrk="0" hangingPunct="1">
        <a:defRPr sz="2640" kern="1200">
          <a:solidFill>
            <a:schemeClr val="tx1"/>
          </a:solidFill>
          <a:latin typeface="+mn-lt"/>
          <a:ea typeface="+mn-ea"/>
          <a:cs typeface="+mn-cs"/>
        </a:defRPr>
      </a:lvl3pPr>
      <a:lvl4pPr marL="2011726" algn="l" defTabSz="1341150" rtl="0" eaLnBrk="1" latinLnBrk="0" hangingPunct="1">
        <a:defRPr sz="2640" kern="1200">
          <a:solidFill>
            <a:schemeClr val="tx1"/>
          </a:solidFill>
          <a:latin typeface="+mn-lt"/>
          <a:ea typeface="+mn-ea"/>
          <a:cs typeface="+mn-cs"/>
        </a:defRPr>
      </a:lvl4pPr>
      <a:lvl5pPr marL="2682301" algn="l" defTabSz="1341150" rtl="0" eaLnBrk="1" latinLnBrk="0" hangingPunct="1">
        <a:defRPr sz="2640" kern="1200">
          <a:solidFill>
            <a:schemeClr val="tx1"/>
          </a:solidFill>
          <a:latin typeface="+mn-lt"/>
          <a:ea typeface="+mn-ea"/>
          <a:cs typeface="+mn-cs"/>
        </a:defRPr>
      </a:lvl5pPr>
      <a:lvl6pPr marL="3352876" algn="l" defTabSz="1341150" rtl="0" eaLnBrk="1" latinLnBrk="0" hangingPunct="1">
        <a:defRPr sz="2640" kern="1200">
          <a:solidFill>
            <a:schemeClr val="tx1"/>
          </a:solidFill>
          <a:latin typeface="+mn-lt"/>
          <a:ea typeface="+mn-ea"/>
          <a:cs typeface="+mn-cs"/>
        </a:defRPr>
      </a:lvl6pPr>
      <a:lvl7pPr marL="4023451" algn="l" defTabSz="1341150" rtl="0" eaLnBrk="1" latinLnBrk="0" hangingPunct="1">
        <a:defRPr sz="2640" kern="1200">
          <a:solidFill>
            <a:schemeClr val="tx1"/>
          </a:solidFill>
          <a:latin typeface="+mn-lt"/>
          <a:ea typeface="+mn-ea"/>
          <a:cs typeface="+mn-cs"/>
        </a:defRPr>
      </a:lvl7pPr>
      <a:lvl8pPr marL="4694027" algn="l" defTabSz="1341150" rtl="0" eaLnBrk="1" latinLnBrk="0" hangingPunct="1">
        <a:defRPr sz="2640" kern="1200">
          <a:solidFill>
            <a:schemeClr val="tx1"/>
          </a:solidFill>
          <a:latin typeface="+mn-lt"/>
          <a:ea typeface="+mn-ea"/>
          <a:cs typeface="+mn-cs"/>
        </a:defRPr>
      </a:lvl8pPr>
      <a:lvl9pPr marL="5364602" algn="l" defTabSz="1341150" rtl="0" eaLnBrk="1" latinLnBrk="0" hangingPunct="1">
        <a:defRPr sz="264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8E266DB-D05C-4B34-95BF-CC424339E22B}"/>
              </a:ext>
            </a:extLst>
          </p:cNvPr>
          <p:cNvSpPr/>
          <p:nvPr userDrawn="1"/>
        </p:nvSpPr>
        <p:spPr>
          <a:xfrm>
            <a:off x="0" y="9387841"/>
            <a:ext cx="17881600" cy="680614"/>
          </a:xfrm>
          <a:prstGeom prst="rect">
            <a:avLst/>
          </a:prstGeom>
          <a:solidFill>
            <a:srgbClr val="C7C8CA">
              <a:lumMod val="40000"/>
              <a:lumOff val="60000"/>
            </a:srgbClr>
          </a:solidFill>
          <a:ln w="25400" cap="flat" cmpd="sng" algn="ctr">
            <a:noFill/>
            <a:prstDash val="solid"/>
          </a:ln>
          <a:effectLst/>
        </p:spPr>
        <p:txBody>
          <a:bodyPr rtlCol="0" anchor="ctr"/>
          <a:lstStyle/>
          <a:p>
            <a:pPr marL="0" marR="0" lvl="0" indent="0" algn="ctr" defTabSz="1341150" eaLnBrk="1" fontAlgn="auto" latinLnBrk="0" hangingPunct="1">
              <a:lnSpc>
                <a:spcPct val="100000"/>
              </a:lnSpc>
              <a:spcBef>
                <a:spcPts val="0"/>
              </a:spcBef>
              <a:spcAft>
                <a:spcPts val="0"/>
              </a:spcAft>
              <a:buClrTx/>
              <a:buSzTx/>
              <a:buFontTx/>
              <a:buNone/>
              <a:tabLst/>
              <a:defRPr/>
            </a:pPr>
            <a:endParaRPr kumimoji="0" lang="en-US" sz="2640" b="0" i="0" u="none" strike="noStrike" kern="0" cap="none" spc="0" normalizeH="0" baseline="0" noProof="0">
              <a:ln>
                <a:noFill/>
              </a:ln>
              <a:solidFill>
                <a:srgbClr val="FFFFFF"/>
              </a:solidFill>
              <a:effectLst/>
              <a:uLnTx/>
              <a:uFillTx/>
              <a:latin typeface="Calibri"/>
              <a:ea typeface="+mn-ea"/>
              <a:cs typeface="+mn-cs"/>
            </a:endParaRPr>
          </a:p>
        </p:txBody>
      </p:sp>
      <p:sp>
        <p:nvSpPr>
          <p:cNvPr id="2" name="Title Placeholder 1">
            <a:extLst>
              <a:ext uri="{FF2B5EF4-FFF2-40B4-BE49-F238E27FC236}">
                <a16:creationId xmlns:a16="http://schemas.microsoft.com/office/drawing/2014/main" id="{E54850E9-9B8F-4A67-A32E-CE9029897C0B}"/>
              </a:ext>
            </a:extLst>
          </p:cNvPr>
          <p:cNvSpPr>
            <a:spLocks noGrp="1"/>
          </p:cNvSpPr>
          <p:nvPr>
            <p:ph type="title"/>
          </p:nvPr>
        </p:nvSpPr>
        <p:spPr>
          <a:xfrm>
            <a:off x="956169" y="535518"/>
            <a:ext cx="15696072" cy="97741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2301C2C-D6B9-4F1E-8BAF-A29AC20CCA60}"/>
              </a:ext>
            </a:extLst>
          </p:cNvPr>
          <p:cNvSpPr>
            <a:spLocks noGrp="1"/>
          </p:cNvSpPr>
          <p:nvPr>
            <p:ph type="body" idx="1"/>
          </p:nvPr>
        </p:nvSpPr>
        <p:spPr>
          <a:xfrm>
            <a:off x="956169" y="1862680"/>
            <a:ext cx="15696072" cy="719686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8E875933-26DC-42D7-B0DB-E2CC23C06397}"/>
              </a:ext>
            </a:extLst>
          </p:cNvPr>
          <p:cNvSpPr>
            <a:spLocks noGrp="1"/>
          </p:cNvSpPr>
          <p:nvPr>
            <p:ph type="sldNum" sz="quarter" idx="4"/>
          </p:nvPr>
        </p:nvSpPr>
        <p:spPr>
          <a:xfrm>
            <a:off x="13546773" y="9532938"/>
            <a:ext cx="4023360" cy="422833"/>
          </a:xfrm>
          <a:prstGeom prst="rect">
            <a:avLst/>
          </a:prstGeom>
        </p:spPr>
        <p:txBody>
          <a:bodyPr vert="horz" lIns="91440" tIns="45720" rIns="91440" bIns="45720" rtlCol="0" anchor="ctr"/>
          <a:lstStyle>
            <a:lvl1pPr algn="r">
              <a:defRPr sz="1173" spc="100" baseline="0">
                <a:solidFill>
                  <a:schemeClr val="accent6"/>
                </a:solidFill>
                <a:latin typeface="Arial" panose="020B0604020202020204" pitchFamily="34" charset="0"/>
                <a:cs typeface="Arial" panose="020B0604020202020204" pitchFamily="34" charset="0"/>
              </a:defRPr>
            </a:lvl1pPr>
          </a:lstStyle>
          <a:p>
            <a:r>
              <a:rPr lang="en-US"/>
              <a:t> BROWN &amp; BROWN  |  </a:t>
            </a:r>
            <a:fld id="{0BDBB283-31B7-430F-95E5-02359FF226F2}" type="slidenum">
              <a:rPr lang="en-US" smtClean="0"/>
              <a:pPr/>
              <a:t>‹#›</a:t>
            </a:fld>
            <a:endParaRPr lang="en-US"/>
          </a:p>
        </p:txBody>
      </p:sp>
      <p:cxnSp>
        <p:nvCxnSpPr>
          <p:cNvPr id="10" name="Straight Connector 9">
            <a:extLst>
              <a:ext uri="{FF2B5EF4-FFF2-40B4-BE49-F238E27FC236}">
                <a16:creationId xmlns:a16="http://schemas.microsoft.com/office/drawing/2014/main" id="{A03EC620-8CDF-4D64-BBB5-82A7A870472C}"/>
              </a:ext>
            </a:extLst>
          </p:cNvPr>
          <p:cNvCxnSpPr>
            <a:cxnSpLocks/>
          </p:cNvCxnSpPr>
          <p:nvPr userDrawn="1"/>
        </p:nvCxnSpPr>
        <p:spPr>
          <a:xfrm>
            <a:off x="6338036" y="1512931"/>
            <a:ext cx="5205530"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pic>
        <p:nvPicPr>
          <p:cNvPr id="11" name="Picture 10" descr="BB008 TangleB-RGB_1000px_digital.png">
            <a:extLst>
              <a:ext uri="{FF2B5EF4-FFF2-40B4-BE49-F238E27FC236}">
                <a16:creationId xmlns:a16="http://schemas.microsoft.com/office/drawing/2014/main" id="{BA2EC802-2BAC-41CC-9EE7-22292AC47B97}"/>
              </a:ext>
            </a:extLst>
          </p:cNvPr>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311467" y="9553435"/>
            <a:ext cx="392556" cy="402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5865234"/>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6" r:id="rId3"/>
    <p:sldLayoutId id="2147483697" r:id="rId4"/>
  </p:sldLayoutIdLst>
  <p:hf hdr="0" dt="0"/>
  <p:txStyles>
    <p:titleStyle>
      <a:lvl1pPr algn="ctr" defTabSz="1341150" rtl="0" eaLnBrk="1" latinLnBrk="0" hangingPunct="1">
        <a:lnSpc>
          <a:spcPct val="90000"/>
        </a:lnSpc>
        <a:spcBef>
          <a:spcPct val="0"/>
        </a:spcBef>
        <a:buNone/>
        <a:defRPr sz="5400" b="1" kern="1200">
          <a:solidFill>
            <a:schemeClr val="tx1"/>
          </a:solidFill>
          <a:latin typeface="Arial" panose="020B0604020202020204" pitchFamily="34" charset="0"/>
          <a:ea typeface="+mj-ea"/>
          <a:cs typeface="Arial" panose="020B0604020202020204" pitchFamily="34" charset="0"/>
        </a:defRPr>
      </a:lvl1pPr>
    </p:titleStyle>
    <p:bodyStyle>
      <a:lvl1pPr marL="335288" indent="-335288" algn="l" defTabSz="1341150" rtl="0" eaLnBrk="1" latinLnBrk="0" hangingPunct="1">
        <a:lnSpc>
          <a:spcPct val="90000"/>
        </a:lnSpc>
        <a:spcBef>
          <a:spcPts val="1467"/>
        </a:spcBef>
        <a:buClr>
          <a:schemeClr val="accent3"/>
        </a:buClr>
        <a:buFont typeface="Arial" panose="020B0604020202020204" pitchFamily="34" charset="0"/>
        <a:buChar char="•"/>
        <a:defRPr sz="4107" kern="1200">
          <a:solidFill>
            <a:schemeClr val="accent6"/>
          </a:solidFill>
          <a:latin typeface="Arial" panose="020B0604020202020204" pitchFamily="34" charset="0"/>
          <a:ea typeface="+mn-ea"/>
          <a:cs typeface="Arial" panose="020B0604020202020204" pitchFamily="34" charset="0"/>
        </a:defRPr>
      </a:lvl1pPr>
      <a:lvl2pPr marL="1005863" indent="-335288" algn="l" defTabSz="1341150" rtl="0" eaLnBrk="1" latinLnBrk="0" hangingPunct="1">
        <a:lnSpc>
          <a:spcPct val="90000"/>
        </a:lnSpc>
        <a:spcBef>
          <a:spcPts val="733"/>
        </a:spcBef>
        <a:buClr>
          <a:schemeClr val="accent3"/>
        </a:buClr>
        <a:buFont typeface="Arial" panose="020B0604020202020204" pitchFamily="34" charset="0"/>
        <a:buChar char="»"/>
        <a:defRPr sz="3520" kern="1200">
          <a:solidFill>
            <a:schemeClr val="accent6"/>
          </a:solidFill>
          <a:latin typeface="Arial" panose="020B0604020202020204" pitchFamily="34" charset="0"/>
          <a:ea typeface="+mn-ea"/>
          <a:cs typeface="Arial" panose="020B0604020202020204" pitchFamily="34" charset="0"/>
        </a:defRPr>
      </a:lvl2pPr>
      <a:lvl3pPr marL="1676438" indent="-335288" algn="l" defTabSz="1341150" rtl="0" eaLnBrk="1" latinLnBrk="0" hangingPunct="1">
        <a:lnSpc>
          <a:spcPct val="90000"/>
        </a:lnSpc>
        <a:spcBef>
          <a:spcPts val="733"/>
        </a:spcBef>
        <a:buClr>
          <a:schemeClr val="accent3"/>
        </a:buClr>
        <a:buFont typeface="Courier New" panose="02070309020205020404" pitchFamily="49" charset="0"/>
        <a:buChar char="o"/>
        <a:defRPr sz="2933" kern="1200">
          <a:solidFill>
            <a:schemeClr val="accent6"/>
          </a:solidFill>
          <a:latin typeface="Arial" panose="020B0604020202020204" pitchFamily="34" charset="0"/>
          <a:ea typeface="+mn-ea"/>
          <a:cs typeface="Arial" panose="020B0604020202020204" pitchFamily="34" charset="0"/>
        </a:defRPr>
      </a:lvl3pPr>
      <a:lvl4pPr marL="2347013" indent="-335288" algn="l" defTabSz="1341150" rtl="0" eaLnBrk="1" latinLnBrk="0" hangingPunct="1">
        <a:lnSpc>
          <a:spcPct val="90000"/>
        </a:lnSpc>
        <a:spcBef>
          <a:spcPts val="733"/>
        </a:spcBef>
        <a:buClr>
          <a:schemeClr val="accent3"/>
        </a:buClr>
        <a:buFont typeface="Arial" panose="020B0604020202020204" pitchFamily="34" charset="0"/>
        <a:buChar char="–"/>
        <a:defRPr sz="2640" kern="1200">
          <a:solidFill>
            <a:schemeClr val="accent6"/>
          </a:solidFill>
          <a:latin typeface="Arial" panose="020B0604020202020204" pitchFamily="34" charset="0"/>
          <a:ea typeface="+mn-ea"/>
          <a:cs typeface="Arial" panose="020B0604020202020204" pitchFamily="34" charset="0"/>
        </a:defRPr>
      </a:lvl4pPr>
      <a:lvl5pPr marL="3017589" indent="-335288" algn="l" defTabSz="1341150" rtl="0" eaLnBrk="1" latinLnBrk="0" hangingPunct="1">
        <a:lnSpc>
          <a:spcPct val="90000"/>
        </a:lnSpc>
        <a:spcBef>
          <a:spcPts val="733"/>
        </a:spcBef>
        <a:buClr>
          <a:schemeClr val="accent3"/>
        </a:buClr>
        <a:buFont typeface="Wingdings" panose="05000000000000000000" pitchFamily="2" charset="2"/>
        <a:buChar char="§"/>
        <a:defRPr sz="2640" kern="1200">
          <a:solidFill>
            <a:schemeClr val="accent6"/>
          </a:solidFill>
          <a:latin typeface="Arial" panose="020B0604020202020204" pitchFamily="34" charset="0"/>
          <a:ea typeface="+mn-ea"/>
          <a:cs typeface="Arial" panose="020B0604020202020204" pitchFamily="34" charset="0"/>
        </a:defRPr>
      </a:lvl5pPr>
      <a:lvl6pPr marL="368816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73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31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90"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p:bodyStyle>
    <p:otherStyle>
      <a:defPPr>
        <a:defRPr lang="en-US"/>
      </a:defPPr>
      <a:lvl1pPr marL="0" algn="l" defTabSz="1341150" rtl="0" eaLnBrk="1" latinLnBrk="0" hangingPunct="1">
        <a:defRPr sz="2640" kern="1200">
          <a:solidFill>
            <a:schemeClr val="tx1"/>
          </a:solidFill>
          <a:latin typeface="+mn-lt"/>
          <a:ea typeface="+mn-ea"/>
          <a:cs typeface="+mn-cs"/>
        </a:defRPr>
      </a:lvl1pPr>
      <a:lvl2pPr marL="670575" algn="l" defTabSz="1341150" rtl="0" eaLnBrk="1" latinLnBrk="0" hangingPunct="1">
        <a:defRPr sz="2640" kern="1200">
          <a:solidFill>
            <a:schemeClr val="tx1"/>
          </a:solidFill>
          <a:latin typeface="+mn-lt"/>
          <a:ea typeface="+mn-ea"/>
          <a:cs typeface="+mn-cs"/>
        </a:defRPr>
      </a:lvl2pPr>
      <a:lvl3pPr marL="1341150" algn="l" defTabSz="1341150" rtl="0" eaLnBrk="1" latinLnBrk="0" hangingPunct="1">
        <a:defRPr sz="2640" kern="1200">
          <a:solidFill>
            <a:schemeClr val="tx1"/>
          </a:solidFill>
          <a:latin typeface="+mn-lt"/>
          <a:ea typeface="+mn-ea"/>
          <a:cs typeface="+mn-cs"/>
        </a:defRPr>
      </a:lvl3pPr>
      <a:lvl4pPr marL="2011726" algn="l" defTabSz="1341150" rtl="0" eaLnBrk="1" latinLnBrk="0" hangingPunct="1">
        <a:defRPr sz="2640" kern="1200">
          <a:solidFill>
            <a:schemeClr val="tx1"/>
          </a:solidFill>
          <a:latin typeface="+mn-lt"/>
          <a:ea typeface="+mn-ea"/>
          <a:cs typeface="+mn-cs"/>
        </a:defRPr>
      </a:lvl4pPr>
      <a:lvl5pPr marL="2682301" algn="l" defTabSz="1341150" rtl="0" eaLnBrk="1" latinLnBrk="0" hangingPunct="1">
        <a:defRPr sz="2640" kern="1200">
          <a:solidFill>
            <a:schemeClr val="tx1"/>
          </a:solidFill>
          <a:latin typeface="+mn-lt"/>
          <a:ea typeface="+mn-ea"/>
          <a:cs typeface="+mn-cs"/>
        </a:defRPr>
      </a:lvl5pPr>
      <a:lvl6pPr marL="3352876" algn="l" defTabSz="1341150" rtl="0" eaLnBrk="1" latinLnBrk="0" hangingPunct="1">
        <a:defRPr sz="2640" kern="1200">
          <a:solidFill>
            <a:schemeClr val="tx1"/>
          </a:solidFill>
          <a:latin typeface="+mn-lt"/>
          <a:ea typeface="+mn-ea"/>
          <a:cs typeface="+mn-cs"/>
        </a:defRPr>
      </a:lvl6pPr>
      <a:lvl7pPr marL="4023451" algn="l" defTabSz="1341150" rtl="0" eaLnBrk="1" latinLnBrk="0" hangingPunct="1">
        <a:defRPr sz="2640" kern="1200">
          <a:solidFill>
            <a:schemeClr val="tx1"/>
          </a:solidFill>
          <a:latin typeface="+mn-lt"/>
          <a:ea typeface="+mn-ea"/>
          <a:cs typeface="+mn-cs"/>
        </a:defRPr>
      </a:lvl7pPr>
      <a:lvl8pPr marL="4694027" algn="l" defTabSz="1341150" rtl="0" eaLnBrk="1" latinLnBrk="0" hangingPunct="1">
        <a:defRPr sz="2640" kern="1200">
          <a:solidFill>
            <a:schemeClr val="tx1"/>
          </a:solidFill>
          <a:latin typeface="+mn-lt"/>
          <a:ea typeface="+mn-ea"/>
          <a:cs typeface="+mn-cs"/>
        </a:defRPr>
      </a:lvl8pPr>
      <a:lvl9pPr marL="5364602" algn="l" defTabSz="1341150" rtl="0" eaLnBrk="1" latinLnBrk="0" hangingPunct="1">
        <a:defRPr sz="264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8E266DB-D05C-4B34-95BF-CC424339E22B}"/>
              </a:ext>
            </a:extLst>
          </p:cNvPr>
          <p:cNvSpPr/>
          <p:nvPr userDrawn="1"/>
        </p:nvSpPr>
        <p:spPr>
          <a:xfrm>
            <a:off x="0" y="9387841"/>
            <a:ext cx="17881600" cy="680614"/>
          </a:xfrm>
          <a:prstGeom prst="rect">
            <a:avLst/>
          </a:prstGeom>
          <a:solidFill>
            <a:srgbClr val="C7C8CA">
              <a:lumMod val="40000"/>
              <a:lumOff val="60000"/>
            </a:srgbClr>
          </a:solidFill>
          <a:ln w="25400" cap="flat" cmpd="sng" algn="ctr">
            <a:noFill/>
            <a:prstDash val="solid"/>
          </a:ln>
          <a:effectLst/>
        </p:spPr>
        <p:txBody>
          <a:bodyPr rtlCol="0" anchor="ctr"/>
          <a:lstStyle/>
          <a:p>
            <a:pPr marL="0" marR="0" lvl="0" indent="0" algn="ctr" defTabSz="1341150" eaLnBrk="1" fontAlgn="auto" latinLnBrk="0" hangingPunct="1">
              <a:lnSpc>
                <a:spcPct val="100000"/>
              </a:lnSpc>
              <a:spcBef>
                <a:spcPts val="0"/>
              </a:spcBef>
              <a:spcAft>
                <a:spcPts val="0"/>
              </a:spcAft>
              <a:buClrTx/>
              <a:buSzTx/>
              <a:buFontTx/>
              <a:buNone/>
              <a:tabLst/>
              <a:defRPr/>
            </a:pPr>
            <a:endParaRPr kumimoji="0" lang="en-US" sz="2640" b="0" i="0" u="none" strike="noStrike" kern="0" cap="none" spc="0" normalizeH="0" baseline="0" noProof="0">
              <a:ln>
                <a:noFill/>
              </a:ln>
              <a:solidFill>
                <a:srgbClr val="FFFFFF"/>
              </a:solidFill>
              <a:effectLst/>
              <a:uLnTx/>
              <a:uFillTx/>
              <a:latin typeface="Calibri"/>
              <a:ea typeface="+mn-ea"/>
              <a:cs typeface="+mn-cs"/>
            </a:endParaRPr>
          </a:p>
        </p:txBody>
      </p:sp>
      <p:sp>
        <p:nvSpPr>
          <p:cNvPr id="2" name="Title Placeholder 1">
            <a:extLst>
              <a:ext uri="{FF2B5EF4-FFF2-40B4-BE49-F238E27FC236}">
                <a16:creationId xmlns:a16="http://schemas.microsoft.com/office/drawing/2014/main" id="{E54850E9-9B8F-4A67-A32E-CE9029897C0B}"/>
              </a:ext>
            </a:extLst>
          </p:cNvPr>
          <p:cNvSpPr>
            <a:spLocks noGrp="1"/>
          </p:cNvSpPr>
          <p:nvPr>
            <p:ph type="title"/>
          </p:nvPr>
        </p:nvSpPr>
        <p:spPr>
          <a:xfrm>
            <a:off x="956169" y="535518"/>
            <a:ext cx="15696072" cy="97741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2301C2C-D6B9-4F1E-8BAF-A29AC20CCA60}"/>
              </a:ext>
            </a:extLst>
          </p:cNvPr>
          <p:cNvSpPr>
            <a:spLocks noGrp="1"/>
          </p:cNvSpPr>
          <p:nvPr>
            <p:ph type="body" idx="1"/>
          </p:nvPr>
        </p:nvSpPr>
        <p:spPr>
          <a:xfrm>
            <a:off x="956169" y="1862680"/>
            <a:ext cx="15696072" cy="719686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8E875933-26DC-42D7-B0DB-E2CC23C06397}"/>
              </a:ext>
            </a:extLst>
          </p:cNvPr>
          <p:cNvSpPr>
            <a:spLocks noGrp="1"/>
          </p:cNvSpPr>
          <p:nvPr>
            <p:ph type="sldNum" sz="quarter" idx="4"/>
          </p:nvPr>
        </p:nvSpPr>
        <p:spPr>
          <a:xfrm>
            <a:off x="13546773" y="9532938"/>
            <a:ext cx="4023360" cy="422833"/>
          </a:xfrm>
          <a:prstGeom prst="rect">
            <a:avLst/>
          </a:prstGeom>
        </p:spPr>
        <p:txBody>
          <a:bodyPr vert="horz" lIns="91440" tIns="45720" rIns="91440" bIns="45720" rtlCol="0" anchor="ctr"/>
          <a:lstStyle>
            <a:lvl1pPr algn="r">
              <a:defRPr sz="1173" spc="100" baseline="0">
                <a:solidFill>
                  <a:schemeClr val="accent6"/>
                </a:solidFill>
                <a:latin typeface="Arial" panose="020B0604020202020204" pitchFamily="34" charset="0"/>
                <a:cs typeface="Arial" panose="020B0604020202020204" pitchFamily="34" charset="0"/>
              </a:defRPr>
            </a:lvl1pPr>
          </a:lstStyle>
          <a:p>
            <a:r>
              <a:rPr lang="en-US"/>
              <a:t> BROWN &amp; BROWN  |  </a:t>
            </a:r>
            <a:fld id="{0BDBB283-31B7-430F-95E5-02359FF226F2}" type="slidenum">
              <a:rPr lang="en-US" smtClean="0"/>
              <a:pPr/>
              <a:t>‹#›</a:t>
            </a:fld>
            <a:endParaRPr lang="en-US"/>
          </a:p>
        </p:txBody>
      </p:sp>
      <p:pic>
        <p:nvPicPr>
          <p:cNvPr id="10" name="Picture 9" descr="BB008 TangleB-RGB_1000px_digital.png">
            <a:extLst>
              <a:ext uri="{FF2B5EF4-FFF2-40B4-BE49-F238E27FC236}">
                <a16:creationId xmlns:a16="http://schemas.microsoft.com/office/drawing/2014/main" id="{CC99F310-E9AE-41A0-B25A-018167BFC4E0}"/>
              </a:ext>
            </a:extLst>
          </p:cNvPr>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311467" y="9553435"/>
            <a:ext cx="392556" cy="402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8309630"/>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8" r:id="rId3"/>
    <p:sldLayoutId id="2147483709" r:id="rId4"/>
  </p:sldLayoutIdLst>
  <p:hf hdr="0" dt="0"/>
  <p:txStyles>
    <p:titleStyle>
      <a:lvl1pPr algn="l" defTabSz="1341150" rtl="0" eaLnBrk="1" latinLnBrk="0" hangingPunct="1">
        <a:lnSpc>
          <a:spcPct val="90000"/>
        </a:lnSpc>
        <a:spcBef>
          <a:spcPct val="0"/>
        </a:spcBef>
        <a:buNone/>
        <a:defRPr sz="5400" b="1" kern="1200">
          <a:solidFill>
            <a:schemeClr val="tx1"/>
          </a:solidFill>
          <a:latin typeface="Arial" panose="020B0604020202020204" pitchFamily="34" charset="0"/>
          <a:ea typeface="+mj-ea"/>
          <a:cs typeface="Arial" panose="020B0604020202020204" pitchFamily="34" charset="0"/>
        </a:defRPr>
      </a:lvl1pPr>
    </p:titleStyle>
    <p:bodyStyle>
      <a:lvl1pPr marL="335288" indent="-335288" algn="l" defTabSz="1341150" rtl="0" eaLnBrk="1" latinLnBrk="0" hangingPunct="1">
        <a:lnSpc>
          <a:spcPct val="90000"/>
        </a:lnSpc>
        <a:spcBef>
          <a:spcPts val="1467"/>
        </a:spcBef>
        <a:buClr>
          <a:schemeClr val="accent3"/>
        </a:buClr>
        <a:buFont typeface="Arial" panose="020B0604020202020204" pitchFamily="34" charset="0"/>
        <a:buChar char="•"/>
        <a:defRPr sz="4107" kern="1200">
          <a:solidFill>
            <a:schemeClr val="accent6"/>
          </a:solidFill>
          <a:latin typeface="Arial" panose="020B0604020202020204" pitchFamily="34" charset="0"/>
          <a:ea typeface="+mn-ea"/>
          <a:cs typeface="Arial" panose="020B0604020202020204" pitchFamily="34" charset="0"/>
        </a:defRPr>
      </a:lvl1pPr>
      <a:lvl2pPr marL="1005863" indent="-335288" algn="l" defTabSz="1341150" rtl="0" eaLnBrk="1" latinLnBrk="0" hangingPunct="1">
        <a:lnSpc>
          <a:spcPct val="90000"/>
        </a:lnSpc>
        <a:spcBef>
          <a:spcPts val="733"/>
        </a:spcBef>
        <a:buClr>
          <a:schemeClr val="accent3"/>
        </a:buClr>
        <a:buFont typeface="Arial" panose="020B0604020202020204" pitchFamily="34" charset="0"/>
        <a:buChar char="»"/>
        <a:defRPr sz="3520" kern="1200">
          <a:solidFill>
            <a:schemeClr val="accent6"/>
          </a:solidFill>
          <a:latin typeface="Arial" panose="020B0604020202020204" pitchFamily="34" charset="0"/>
          <a:ea typeface="+mn-ea"/>
          <a:cs typeface="Arial" panose="020B0604020202020204" pitchFamily="34" charset="0"/>
        </a:defRPr>
      </a:lvl2pPr>
      <a:lvl3pPr marL="1676438" indent="-335288" algn="l" defTabSz="1341150" rtl="0" eaLnBrk="1" latinLnBrk="0" hangingPunct="1">
        <a:lnSpc>
          <a:spcPct val="90000"/>
        </a:lnSpc>
        <a:spcBef>
          <a:spcPts val="733"/>
        </a:spcBef>
        <a:buClr>
          <a:schemeClr val="accent3"/>
        </a:buClr>
        <a:buFont typeface="Courier New" panose="02070309020205020404" pitchFamily="49" charset="0"/>
        <a:buChar char="o"/>
        <a:defRPr sz="2933" kern="1200">
          <a:solidFill>
            <a:schemeClr val="accent6"/>
          </a:solidFill>
          <a:latin typeface="Arial" panose="020B0604020202020204" pitchFamily="34" charset="0"/>
          <a:ea typeface="+mn-ea"/>
          <a:cs typeface="Arial" panose="020B0604020202020204" pitchFamily="34" charset="0"/>
        </a:defRPr>
      </a:lvl3pPr>
      <a:lvl4pPr marL="2347013" indent="-335288" algn="l" defTabSz="1341150" rtl="0" eaLnBrk="1" latinLnBrk="0" hangingPunct="1">
        <a:lnSpc>
          <a:spcPct val="90000"/>
        </a:lnSpc>
        <a:spcBef>
          <a:spcPts val="733"/>
        </a:spcBef>
        <a:buClr>
          <a:schemeClr val="accent3"/>
        </a:buClr>
        <a:buFont typeface="Arial" panose="020B0604020202020204" pitchFamily="34" charset="0"/>
        <a:buChar char="–"/>
        <a:defRPr sz="2640" kern="1200">
          <a:solidFill>
            <a:schemeClr val="accent6"/>
          </a:solidFill>
          <a:latin typeface="Arial" panose="020B0604020202020204" pitchFamily="34" charset="0"/>
          <a:ea typeface="+mn-ea"/>
          <a:cs typeface="Arial" panose="020B0604020202020204" pitchFamily="34" charset="0"/>
        </a:defRPr>
      </a:lvl4pPr>
      <a:lvl5pPr marL="3017589" indent="-335288" algn="l" defTabSz="1341150" rtl="0" eaLnBrk="1" latinLnBrk="0" hangingPunct="1">
        <a:lnSpc>
          <a:spcPct val="90000"/>
        </a:lnSpc>
        <a:spcBef>
          <a:spcPts val="733"/>
        </a:spcBef>
        <a:buClr>
          <a:schemeClr val="accent3"/>
        </a:buClr>
        <a:buFont typeface="Wingdings" panose="05000000000000000000" pitchFamily="2" charset="2"/>
        <a:buChar char="§"/>
        <a:defRPr sz="2640" kern="1200">
          <a:solidFill>
            <a:schemeClr val="accent6"/>
          </a:solidFill>
          <a:latin typeface="Arial" panose="020B0604020202020204" pitchFamily="34" charset="0"/>
          <a:ea typeface="+mn-ea"/>
          <a:cs typeface="Arial" panose="020B0604020202020204" pitchFamily="34" charset="0"/>
        </a:defRPr>
      </a:lvl5pPr>
      <a:lvl6pPr marL="368816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73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31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90"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p:bodyStyle>
    <p:otherStyle>
      <a:defPPr>
        <a:defRPr lang="en-US"/>
      </a:defPPr>
      <a:lvl1pPr marL="0" algn="l" defTabSz="1341150" rtl="0" eaLnBrk="1" latinLnBrk="0" hangingPunct="1">
        <a:defRPr sz="2640" kern="1200">
          <a:solidFill>
            <a:schemeClr val="tx1"/>
          </a:solidFill>
          <a:latin typeface="+mn-lt"/>
          <a:ea typeface="+mn-ea"/>
          <a:cs typeface="+mn-cs"/>
        </a:defRPr>
      </a:lvl1pPr>
      <a:lvl2pPr marL="670575" algn="l" defTabSz="1341150" rtl="0" eaLnBrk="1" latinLnBrk="0" hangingPunct="1">
        <a:defRPr sz="2640" kern="1200">
          <a:solidFill>
            <a:schemeClr val="tx1"/>
          </a:solidFill>
          <a:latin typeface="+mn-lt"/>
          <a:ea typeface="+mn-ea"/>
          <a:cs typeface="+mn-cs"/>
        </a:defRPr>
      </a:lvl2pPr>
      <a:lvl3pPr marL="1341150" algn="l" defTabSz="1341150" rtl="0" eaLnBrk="1" latinLnBrk="0" hangingPunct="1">
        <a:defRPr sz="2640" kern="1200">
          <a:solidFill>
            <a:schemeClr val="tx1"/>
          </a:solidFill>
          <a:latin typeface="+mn-lt"/>
          <a:ea typeface="+mn-ea"/>
          <a:cs typeface="+mn-cs"/>
        </a:defRPr>
      </a:lvl3pPr>
      <a:lvl4pPr marL="2011726" algn="l" defTabSz="1341150" rtl="0" eaLnBrk="1" latinLnBrk="0" hangingPunct="1">
        <a:defRPr sz="2640" kern="1200">
          <a:solidFill>
            <a:schemeClr val="tx1"/>
          </a:solidFill>
          <a:latin typeface="+mn-lt"/>
          <a:ea typeface="+mn-ea"/>
          <a:cs typeface="+mn-cs"/>
        </a:defRPr>
      </a:lvl4pPr>
      <a:lvl5pPr marL="2682301" algn="l" defTabSz="1341150" rtl="0" eaLnBrk="1" latinLnBrk="0" hangingPunct="1">
        <a:defRPr sz="2640" kern="1200">
          <a:solidFill>
            <a:schemeClr val="tx1"/>
          </a:solidFill>
          <a:latin typeface="+mn-lt"/>
          <a:ea typeface="+mn-ea"/>
          <a:cs typeface="+mn-cs"/>
        </a:defRPr>
      </a:lvl5pPr>
      <a:lvl6pPr marL="3352876" algn="l" defTabSz="1341150" rtl="0" eaLnBrk="1" latinLnBrk="0" hangingPunct="1">
        <a:defRPr sz="2640" kern="1200">
          <a:solidFill>
            <a:schemeClr val="tx1"/>
          </a:solidFill>
          <a:latin typeface="+mn-lt"/>
          <a:ea typeface="+mn-ea"/>
          <a:cs typeface="+mn-cs"/>
        </a:defRPr>
      </a:lvl6pPr>
      <a:lvl7pPr marL="4023451" algn="l" defTabSz="1341150" rtl="0" eaLnBrk="1" latinLnBrk="0" hangingPunct="1">
        <a:defRPr sz="2640" kern="1200">
          <a:solidFill>
            <a:schemeClr val="tx1"/>
          </a:solidFill>
          <a:latin typeface="+mn-lt"/>
          <a:ea typeface="+mn-ea"/>
          <a:cs typeface="+mn-cs"/>
        </a:defRPr>
      </a:lvl7pPr>
      <a:lvl8pPr marL="4694027" algn="l" defTabSz="1341150" rtl="0" eaLnBrk="1" latinLnBrk="0" hangingPunct="1">
        <a:defRPr sz="2640" kern="1200">
          <a:solidFill>
            <a:schemeClr val="tx1"/>
          </a:solidFill>
          <a:latin typeface="+mn-lt"/>
          <a:ea typeface="+mn-ea"/>
          <a:cs typeface="+mn-cs"/>
        </a:defRPr>
      </a:lvl8pPr>
      <a:lvl9pPr marL="5364602" algn="l" defTabSz="1341150" rtl="0" eaLnBrk="1" latinLnBrk="0" hangingPunct="1">
        <a:defRPr sz="264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8E266DB-D05C-4B34-95BF-CC424339E22B}"/>
              </a:ext>
            </a:extLst>
          </p:cNvPr>
          <p:cNvSpPr/>
          <p:nvPr userDrawn="1"/>
        </p:nvSpPr>
        <p:spPr>
          <a:xfrm>
            <a:off x="0" y="9387841"/>
            <a:ext cx="17881600" cy="680614"/>
          </a:xfrm>
          <a:prstGeom prst="rect">
            <a:avLst/>
          </a:prstGeom>
          <a:solidFill>
            <a:srgbClr val="C7C8CA">
              <a:lumMod val="40000"/>
              <a:lumOff val="60000"/>
            </a:srgbClr>
          </a:solidFill>
          <a:ln w="25400" cap="flat" cmpd="sng" algn="ctr">
            <a:noFill/>
            <a:prstDash val="solid"/>
          </a:ln>
          <a:effectLst/>
        </p:spPr>
        <p:txBody>
          <a:bodyPr rtlCol="0" anchor="ctr"/>
          <a:lstStyle/>
          <a:p>
            <a:pPr marL="0" marR="0" lvl="0" indent="0" algn="ctr" defTabSz="1341150" eaLnBrk="1" fontAlgn="auto" latinLnBrk="0" hangingPunct="1">
              <a:lnSpc>
                <a:spcPct val="100000"/>
              </a:lnSpc>
              <a:spcBef>
                <a:spcPts val="0"/>
              </a:spcBef>
              <a:spcAft>
                <a:spcPts val="0"/>
              </a:spcAft>
              <a:buClrTx/>
              <a:buSzTx/>
              <a:buFontTx/>
              <a:buNone/>
              <a:tabLst/>
              <a:defRPr/>
            </a:pPr>
            <a:endParaRPr kumimoji="0" lang="en-US" sz="2640" b="0" i="0" u="none" strike="noStrike" kern="0" cap="none" spc="0" normalizeH="0" baseline="0" noProof="0">
              <a:ln>
                <a:noFill/>
              </a:ln>
              <a:solidFill>
                <a:srgbClr val="FFFFFF"/>
              </a:solidFill>
              <a:effectLst/>
              <a:uLnTx/>
              <a:uFillTx/>
              <a:latin typeface="Calibri"/>
              <a:ea typeface="+mn-ea"/>
              <a:cs typeface="+mn-cs"/>
            </a:endParaRPr>
          </a:p>
        </p:txBody>
      </p:sp>
      <p:sp>
        <p:nvSpPr>
          <p:cNvPr id="2" name="Title Placeholder 1">
            <a:extLst>
              <a:ext uri="{FF2B5EF4-FFF2-40B4-BE49-F238E27FC236}">
                <a16:creationId xmlns:a16="http://schemas.microsoft.com/office/drawing/2014/main" id="{E54850E9-9B8F-4A67-A32E-CE9029897C0B}"/>
              </a:ext>
            </a:extLst>
          </p:cNvPr>
          <p:cNvSpPr>
            <a:spLocks noGrp="1"/>
          </p:cNvSpPr>
          <p:nvPr>
            <p:ph type="title"/>
          </p:nvPr>
        </p:nvSpPr>
        <p:spPr>
          <a:xfrm>
            <a:off x="956169" y="535518"/>
            <a:ext cx="15696072" cy="97741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2301C2C-D6B9-4F1E-8BAF-A29AC20CCA60}"/>
              </a:ext>
            </a:extLst>
          </p:cNvPr>
          <p:cNvSpPr>
            <a:spLocks noGrp="1"/>
          </p:cNvSpPr>
          <p:nvPr>
            <p:ph type="body" idx="1"/>
          </p:nvPr>
        </p:nvSpPr>
        <p:spPr>
          <a:xfrm>
            <a:off x="956169" y="1862680"/>
            <a:ext cx="15696072" cy="719686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8E875933-26DC-42D7-B0DB-E2CC23C06397}"/>
              </a:ext>
            </a:extLst>
          </p:cNvPr>
          <p:cNvSpPr>
            <a:spLocks noGrp="1"/>
          </p:cNvSpPr>
          <p:nvPr>
            <p:ph type="sldNum" sz="quarter" idx="4"/>
          </p:nvPr>
        </p:nvSpPr>
        <p:spPr>
          <a:xfrm>
            <a:off x="13546773" y="9532938"/>
            <a:ext cx="4023360" cy="422833"/>
          </a:xfrm>
          <a:prstGeom prst="rect">
            <a:avLst/>
          </a:prstGeom>
        </p:spPr>
        <p:txBody>
          <a:bodyPr vert="horz" lIns="91440" tIns="45720" rIns="91440" bIns="45720" rtlCol="0" anchor="ctr"/>
          <a:lstStyle>
            <a:lvl1pPr algn="r">
              <a:defRPr sz="1173" spc="100" baseline="0">
                <a:solidFill>
                  <a:schemeClr val="accent6"/>
                </a:solidFill>
                <a:latin typeface="Arial" panose="020B0604020202020204" pitchFamily="34" charset="0"/>
                <a:cs typeface="Arial" panose="020B0604020202020204" pitchFamily="34" charset="0"/>
              </a:defRPr>
            </a:lvl1pPr>
          </a:lstStyle>
          <a:p>
            <a:r>
              <a:rPr lang="en-US"/>
              <a:t> BROWN &amp; BROWN  |  </a:t>
            </a:r>
            <a:fld id="{0BDBB283-31B7-430F-95E5-02359FF226F2}" type="slidenum">
              <a:rPr lang="en-US" smtClean="0"/>
              <a:pPr/>
              <a:t>‹#›</a:t>
            </a:fld>
            <a:endParaRPr lang="en-US"/>
          </a:p>
        </p:txBody>
      </p:sp>
      <p:pic>
        <p:nvPicPr>
          <p:cNvPr id="9" name="Picture 8" descr="BB008 TangleB-RGB_1000px_digital.png">
            <a:extLst>
              <a:ext uri="{FF2B5EF4-FFF2-40B4-BE49-F238E27FC236}">
                <a16:creationId xmlns:a16="http://schemas.microsoft.com/office/drawing/2014/main" id="{0D4C92C2-C802-4E6D-B183-20D646E1F112}"/>
              </a:ext>
            </a:extLst>
          </p:cNvPr>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311467" y="9553435"/>
            <a:ext cx="392556" cy="402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1187435"/>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2" r:id="rId3"/>
    <p:sldLayoutId id="2147483703" r:id="rId4"/>
  </p:sldLayoutIdLst>
  <p:hf hdr="0" dt="0"/>
  <p:txStyles>
    <p:titleStyle>
      <a:lvl1pPr algn="ctr" defTabSz="1341150" rtl="0" eaLnBrk="1" latinLnBrk="0" hangingPunct="1">
        <a:lnSpc>
          <a:spcPct val="90000"/>
        </a:lnSpc>
        <a:spcBef>
          <a:spcPct val="0"/>
        </a:spcBef>
        <a:buNone/>
        <a:defRPr sz="5400" b="1" kern="1200">
          <a:solidFill>
            <a:schemeClr val="tx1"/>
          </a:solidFill>
          <a:latin typeface="Arial" panose="020B0604020202020204" pitchFamily="34" charset="0"/>
          <a:ea typeface="+mj-ea"/>
          <a:cs typeface="Arial" panose="020B0604020202020204" pitchFamily="34" charset="0"/>
        </a:defRPr>
      </a:lvl1pPr>
    </p:titleStyle>
    <p:bodyStyle>
      <a:lvl1pPr marL="335288" indent="-335288" algn="l" defTabSz="1341150" rtl="0" eaLnBrk="1" latinLnBrk="0" hangingPunct="1">
        <a:lnSpc>
          <a:spcPct val="90000"/>
        </a:lnSpc>
        <a:spcBef>
          <a:spcPts val="1467"/>
        </a:spcBef>
        <a:buClr>
          <a:schemeClr val="accent3"/>
        </a:buClr>
        <a:buFont typeface="Arial" panose="020B0604020202020204" pitchFamily="34" charset="0"/>
        <a:buChar char="•"/>
        <a:defRPr sz="4107" kern="1200">
          <a:solidFill>
            <a:schemeClr val="accent6"/>
          </a:solidFill>
          <a:latin typeface="Arial" panose="020B0604020202020204" pitchFamily="34" charset="0"/>
          <a:ea typeface="+mn-ea"/>
          <a:cs typeface="Arial" panose="020B0604020202020204" pitchFamily="34" charset="0"/>
        </a:defRPr>
      </a:lvl1pPr>
      <a:lvl2pPr marL="1005863" indent="-335288" algn="l" defTabSz="1341150" rtl="0" eaLnBrk="1" latinLnBrk="0" hangingPunct="1">
        <a:lnSpc>
          <a:spcPct val="90000"/>
        </a:lnSpc>
        <a:spcBef>
          <a:spcPts val="733"/>
        </a:spcBef>
        <a:buClr>
          <a:schemeClr val="accent3"/>
        </a:buClr>
        <a:buFont typeface="Arial" panose="020B0604020202020204" pitchFamily="34" charset="0"/>
        <a:buChar char="»"/>
        <a:defRPr sz="3520" kern="1200">
          <a:solidFill>
            <a:schemeClr val="accent6"/>
          </a:solidFill>
          <a:latin typeface="Arial" panose="020B0604020202020204" pitchFamily="34" charset="0"/>
          <a:ea typeface="+mn-ea"/>
          <a:cs typeface="Arial" panose="020B0604020202020204" pitchFamily="34" charset="0"/>
        </a:defRPr>
      </a:lvl2pPr>
      <a:lvl3pPr marL="1676438" indent="-335288" algn="l" defTabSz="1341150" rtl="0" eaLnBrk="1" latinLnBrk="0" hangingPunct="1">
        <a:lnSpc>
          <a:spcPct val="90000"/>
        </a:lnSpc>
        <a:spcBef>
          <a:spcPts val="733"/>
        </a:spcBef>
        <a:buClr>
          <a:schemeClr val="accent3"/>
        </a:buClr>
        <a:buFont typeface="Courier New" panose="02070309020205020404" pitchFamily="49" charset="0"/>
        <a:buChar char="o"/>
        <a:defRPr sz="2933" kern="1200">
          <a:solidFill>
            <a:schemeClr val="accent6"/>
          </a:solidFill>
          <a:latin typeface="Arial" panose="020B0604020202020204" pitchFamily="34" charset="0"/>
          <a:ea typeface="+mn-ea"/>
          <a:cs typeface="Arial" panose="020B0604020202020204" pitchFamily="34" charset="0"/>
        </a:defRPr>
      </a:lvl3pPr>
      <a:lvl4pPr marL="2347013" indent="-335288" algn="l" defTabSz="1341150" rtl="0" eaLnBrk="1" latinLnBrk="0" hangingPunct="1">
        <a:lnSpc>
          <a:spcPct val="90000"/>
        </a:lnSpc>
        <a:spcBef>
          <a:spcPts val="733"/>
        </a:spcBef>
        <a:buClr>
          <a:schemeClr val="accent3"/>
        </a:buClr>
        <a:buFont typeface="Arial" panose="020B0604020202020204" pitchFamily="34" charset="0"/>
        <a:buChar char="–"/>
        <a:defRPr sz="2640" kern="1200">
          <a:solidFill>
            <a:schemeClr val="accent6"/>
          </a:solidFill>
          <a:latin typeface="Arial" panose="020B0604020202020204" pitchFamily="34" charset="0"/>
          <a:ea typeface="+mn-ea"/>
          <a:cs typeface="Arial" panose="020B0604020202020204" pitchFamily="34" charset="0"/>
        </a:defRPr>
      </a:lvl4pPr>
      <a:lvl5pPr marL="3017589" indent="-335288" algn="l" defTabSz="1341150" rtl="0" eaLnBrk="1" latinLnBrk="0" hangingPunct="1">
        <a:lnSpc>
          <a:spcPct val="90000"/>
        </a:lnSpc>
        <a:spcBef>
          <a:spcPts val="733"/>
        </a:spcBef>
        <a:buClr>
          <a:schemeClr val="accent3"/>
        </a:buClr>
        <a:buFont typeface="Wingdings" panose="05000000000000000000" pitchFamily="2" charset="2"/>
        <a:buChar char="§"/>
        <a:defRPr sz="2640" kern="1200">
          <a:solidFill>
            <a:schemeClr val="accent6"/>
          </a:solidFill>
          <a:latin typeface="Arial" panose="020B0604020202020204" pitchFamily="34" charset="0"/>
          <a:ea typeface="+mn-ea"/>
          <a:cs typeface="Arial" panose="020B0604020202020204" pitchFamily="34" charset="0"/>
        </a:defRPr>
      </a:lvl5pPr>
      <a:lvl6pPr marL="368816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73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31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90"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p:bodyStyle>
    <p:otherStyle>
      <a:defPPr>
        <a:defRPr lang="en-US"/>
      </a:defPPr>
      <a:lvl1pPr marL="0" algn="l" defTabSz="1341150" rtl="0" eaLnBrk="1" latinLnBrk="0" hangingPunct="1">
        <a:defRPr sz="2640" kern="1200">
          <a:solidFill>
            <a:schemeClr val="tx1"/>
          </a:solidFill>
          <a:latin typeface="+mn-lt"/>
          <a:ea typeface="+mn-ea"/>
          <a:cs typeface="+mn-cs"/>
        </a:defRPr>
      </a:lvl1pPr>
      <a:lvl2pPr marL="670575" algn="l" defTabSz="1341150" rtl="0" eaLnBrk="1" latinLnBrk="0" hangingPunct="1">
        <a:defRPr sz="2640" kern="1200">
          <a:solidFill>
            <a:schemeClr val="tx1"/>
          </a:solidFill>
          <a:latin typeface="+mn-lt"/>
          <a:ea typeface="+mn-ea"/>
          <a:cs typeface="+mn-cs"/>
        </a:defRPr>
      </a:lvl2pPr>
      <a:lvl3pPr marL="1341150" algn="l" defTabSz="1341150" rtl="0" eaLnBrk="1" latinLnBrk="0" hangingPunct="1">
        <a:defRPr sz="2640" kern="1200">
          <a:solidFill>
            <a:schemeClr val="tx1"/>
          </a:solidFill>
          <a:latin typeface="+mn-lt"/>
          <a:ea typeface="+mn-ea"/>
          <a:cs typeface="+mn-cs"/>
        </a:defRPr>
      </a:lvl3pPr>
      <a:lvl4pPr marL="2011726" algn="l" defTabSz="1341150" rtl="0" eaLnBrk="1" latinLnBrk="0" hangingPunct="1">
        <a:defRPr sz="2640" kern="1200">
          <a:solidFill>
            <a:schemeClr val="tx1"/>
          </a:solidFill>
          <a:latin typeface="+mn-lt"/>
          <a:ea typeface="+mn-ea"/>
          <a:cs typeface="+mn-cs"/>
        </a:defRPr>
      </a:lvl4pPr>
      <a:lvl5pPr marL="2682301" algn="l" defTabSz="1341150" rtl="0" eaLnBrk="1" latinLnBrk="0" hangingPunct="1">
        <a:defRPr sz="2640" kern="1200">
          <a:solidFill>
            <a:schemeClr val="tx1"/>
          </a:solidFill>
          <a:latin typeface="+mn-lt"/>
          <a:ea typeface="+mn-ea"/>
          <a:cs typeface="+mn-cs"/>
        </a:defRPr>
      </a:lvl5pPr>
      <a:lvl6pPr marL="3352876" algn="l" defTabSz="1341150" rtl="0" eaLnBrk="1" latinLnBrk="0" hangingPunct="1">
        <a:defRPr sz="2640" kern="1200">
          <a:solidFill>
            <a:schemeClr val="tx1"/>
          </a:solidFill>
          <a:latin typeface="+mn-lt"/>
          <a:ea typeface="+mn-ea"/>
          <a:cs typeface="+mn-cs"/>
        </a:defRPr>
      </a:lvl6pPr>
      <a:lvl7pPr marL="4023451" algn="l" defTabSz="1341150" rtl="0" eaLnBrk="1" latinLnBrk="0" hangingPunct="1">
        <a:defRPr sz="2640" kern="1200">
          <a:solidFill>
            <a:schemeClr val="tx1"/>
          </a:solidFill>
          <a:latin typeface="+mn-lt"/>
          <a:ea typeface="+mn-ea"/>
          <a:cs typeface="+mn-cs"/>
        </a:defRPr>
      </a:lvl7pPr>
      <a:lvl8pPr marL="4694027" algn="l" defTabSz="1341150" rtl="0" eaLnBrk="1" latinLnBrk="0" hangingPunct="1">
        <a:defRPr sz="2640" kern="1200">
          <a:solidFill>
            <a:schemeClr val="tx1"/>
          </a:solidFill>
          <a:latin typeface="+mn-lt"/>
          <a:ea typeface="+mn-ea"/>
          <a:cs typeface="+mn-cs"/>
        </a:defRPr>
      </a:lvl8pPr>
      <a:lvl9pPr marL="5364602" algn="l" defTabSz="1341150" rtl="0" eaLnBrk="1" latinLnBrk="0" hangingPunct="1">
        <a:defRPr sz="264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3483638"/>
      </p:ext>
    </p:extLst>
  </p:cSld>
  <p:clrMap bg1="lt1" tx1="dk1" bg2="lt2" tx2="dk2" accent1="accent1" accent2="accent2" accent3="accent3" accent4="accent4" accent5="accent5" accent6="accent6" hlink="hlink" folHlink="folHlink"/>
  <p:sldLayoutIdLst>
    <p:sldLayoutId id="2147483738" r:id="rId1"/>
  </p:sldLayoutIdLst>
  <p:hf hd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4.png"/><Relationship Id="rId4" Type="http://schemas.openxmlformats.org/officeDocument/2006/relationships/hyperlink" Target="http://www.metlife.com/" TargetMode="Externa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png"/><Relationship Id="rId5" Type="http://schemas.openxmlformats.org/officeDocument/2006/relationships/hyperlink" Target="http://www.vsp.com/" TargetMode="External"/><Relationship Id="rId4" Type="http://schemas.openxmlformats.org/officeDocument/2006/relationships/image" Target="../media/image9.emf"/></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4.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4.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4.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4.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4.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4.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4.png"/><Relationship Id="rId4" Type="http://schemas.openxmlformats.org/officeDocument/2006/relationships/hyperlink" Target="http://www.heritage1886.org/benefits"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notesSlide" Target="../notesSlides/notesSlide1.xml"/><Relationship Id="rId9"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hyperlink" Target="http://www.ambest.com/" TargetMode="External"/><Relationship Id="rId2" Type="http://schemas.openxmlformats.org/officeDocument/2006/relationships/hyperlink" Target="file:///C:\Users\lradlick\AppData\Local\Microsoft\Windows\INetCache\Content.Outlook\T0PJGLKV\www.ambest.com" TargetMode="Externa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hyperlink" Target="http://www.heritage1886.org/benefits" TargetMode="Externa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4.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E67FA89-BB05-46AF-881C-1E9036346912}"/>
              </a:ext>
            </a:extLst>
          </p:cNvPr>
          <p:cNvSpPr/>
          <p:nvPr/>
        </p:nvSpPr>
        <p:spPr>
          <a:xfrm>
            <a:off x="0" y="0"/>
            <a:ext cx="17881599" cy="7994469"/>
          </a:xfrm>
          <a:prstGeom prst="rect">
            <a:avLst/>
          </a:prstGeom>
          <a:gradFill flip="none" rotWithShape="1">
            <a:gsLst>
              <a:gs pos="0">
                <a:schemeClr val="tx1"/>
              </a:gs>
              <a:gs pos="100000">
                <a:schemeClr val="tx1">
                  <a:lumMod val="5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music&#10;&#10;Description automatically generated">
            <a:extLst>
              <a:ext uri="{FF2B5EF4-FFF2-40B4-BE49-F238E27FC236}">
                <a16:creationId xmlns:a16="http://schemas.microsoft.com/office/drawing/2014/main" id="{E4ECDD75-80F1-46FB-9ED2-BCD933ADF584}"/>
              </a:ext>
            </a:extLst>
          </p:cNvPr>
          <p:cNvPicPr>
            <a:picLocks noChangeAspect="1"/>
          </p:cNvPicPr>
          <p:nvPr/>
        </p:nvPicPr>
        <p:blipFill rotWithShape="1">
          <a:blip r:embed="rId4">
            <a:alphaModFix amt="50000"/>
            <a:extLst>
              <a:ext uri="{28A0092B-C50C-407E-A947-70E740481C1C}">
                <a14:useLocalDpi xmlns:a14="http://schemas.microsoft.com/office/drawing/2010/main"/>
              </a:ext>
            </a:extLst>
          </a:blip>
          <a:srcRect l="41703" b="9468"/>
          <a:stretch/>
        </p:blipFill>
        <p:spPr>
          <a:xfrm>
            <a:off x="7882388" y="8740"/>
            <a:ext cx="9999211" cy="7985729"/>
          </a:xfrm>
          <a:prstGeom prst="rect">
            <a:avLst/>
          </a:prstGeom>
        </p:spPr>
      </p:pic>
      <p:pic>
        <p:nvPicPr>
          <p:cNvPr id="16" name="Picture 15">
            <a:extLst>
              <a:ext uri="{FF2B5EF4-FFF2-40B4-BE49-F238E27FC236}">
                <a16:creationId xmlns:a16="http://schemas.microsoft.com/office/drawing/2014/main" id="{FE6AB29F-DA4E-4759-9AFB-9C00E1E98DF6}"/>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971925" y="2542334"/>
            <a:ext cx="3988439" cy="542428"/>
          </a:xfrm>
          <a:prstGeom prst="rect">
            <a:avLst/>
          </a:prstGeom>
        </p:spPr>
      </p:pic>
      <p:sp>
        <p:nvSpPr>
          <p:cNvPr id="10" name="TextBox 9">
            <a:extLst>
              <a:ext uri="{FF2B5EF4-FFF2-40B4-BE49-F238E27FC236}">
                <a16:creationId xmlns:a16="http://schemas.microsoft.com/office/drawing/2014/main" id="{3C985A2B-63DC-4948-AE23-7242AB3FB8DF}"/>
              </a:ext>
            </a:extLst>
          </p:cNvPr>
          <p:cNvSpPr txBox="1"/>
          <p:nvPr/>
        </p:nvSpPr>
        <p:spPr>
          <a:xfrm>
            <a:off x="11857318" y="8813500"/>
            <a:ext cx="5135783" cy="338554"/>
          </a:xfrm>
          <a:prstGeom prst="rect">
            <a:avLst/>
          </a:prstGeom>
          <a:noFill/>
        </p:spPr>
        <p:txBody>
          <a:bodyPr wrap="square" anchor="ctr">
            <a:sp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r>
              <a:rPr kumimoji="0" lang="en-US" sz="1600" b="0" i="1" u="none" strike="noStrike" kern="1200" cap="none" spc="0" normalizeH="0" baseline="0" noProof="0">
                <a:ln>
                  <a:noFill/>
                </a:ln>
                <a:solidFill>
                  <a:srgbClr val="6D6E71"/>
                </a:solidFill>
                <a:effectLst/>
                <a:uLnTx/>
                <a:uFillTx/>
                <a:latin typeface="Arial" panose="020B0604020202020204" pitchFamily="34" charset="0"/>
                <a:ea typeface="+mn-ea"/>
                <a:cs typeface="Arial" panose="020B0604020202020204" pitchFamily="34" charset="0"/>
              </a:rPr>
              <a:t>Brown &amp; Brown Legal Entity Name</a:t>
            </a:r>
          </a:p>
        </p:txBody>
      </p:sp>
      <p:sp>
        <p:nvSpPr>
          <p:cNvPr id="15" name="Rectangle 14">
            <a:extLst>
              <a:ext uri="{FF2B5EF4-FFF2-40B4-BE49-F238E27FC236}">
                <a16:creationId xmlns:a16="http://schemas.microsoft.com/office/drawing/2014/main" id="{E4E49CBA-57E8-4113-B33B-C631A0487E10}"/>
              </a:ext>
            </a:extLst>
          </p:cNvPr>
          <p:cNvSpPr/>
          <p:nvPr/>
        </p:nvSpPr>
        <p:spPr>
          <a:xfrm>
            <a:off x="888502" y="8690391"/>
            <a:ext cx="5135782" cy="584775"/>
          </a:xfrm>
          <a:prstGeom prst="rect">
            <a:avLst/>
          </a:prstGeom>
        </p:spPr>
        <p:txBody>
          <a:bodyPr wrap="square" anchor="ctr">
            <a:spAutoFit/>
          </a:bodyPr>
          <a:lstStyle/>
          <a:p>
            <a:pPr marL="0" marR="0" lvl="0" indent="0" defTabSz="4572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a:ln>
                  <a:noFill/>
                </a:ln>
                <a:solidFill>
                  <a:srgbClr val="6D6E71"/>
                </a:solidFill>
                <a:effectLst/>
                <a:uLnTx/>
                <a:uFillTx/>
                <a:latin typeface="Arial" panose="020B0604020202020204" pitchFamily="34" charset="0"/>
                <a:ea typeface="+mn-ea"/>
                <a:cs typeface="Arial" panose="020B0604020202020204" pitchFamily="34" charset="0"/>
              </a:rPr>
              <a:t>Presented By:</a:t>
            </a:r>
            <a:br>
              <a:rPr kumimoji="0" lang="en-US" sz="1600" b="1" i="0" u="none" strike="noStrike" kern="1200" cap="none" spc="0" normalizeH="0" baseline="0" noProof="0">
                <a:ln>
                  <a:noFill/>
                </a:ln>
                <a:solidFill>
                  <a:srgbClr val="6D6E71"/>
                </a:solidFill>
                <a:effectLst/>
                <a:uLnTx/>
                <a:uFillTx/>
                <a:latin typeface="Arial" panose="020B0604020202020204" pitchFamily="34" charset="0"/>
                <a:ea typeface="+mn-ea"/>
                <a:cs typeface="Arial" panose="020B0604020202020204" pitchFamily="34" charset="0"/>
              </a:rPr>
            </a:br>
            <a:r>
              <a:rPr kumimoji="0" lang="en-US" sz="1600" i="0" u="none" strike="noStrike" kern="1200" cap="none" spc="0" normalizeH="0" baseline="0" noProof="0">
                <a:ln>
                  <a:noFill/>
                </a:ln>
                <a:solidFill>
                  <a:srgbClr val="6D6E71"/>
                </a:solidFill>
                <a:effectLst/>
                <a:uLnTx/>
                <a:uFillTx/>
                <a:latin typeface="Arial" panose="020B0604020202020204" pitchFamily="34" charset="0"/>
                <a:ea typeface="+mn-ea"/>
                <a:cs typeface="Arial" panose="020B0604020202020204" pitchFamily="34" charset="0"/>
              </a:rPr>
              <a:t>Brown &amp; Brown of New York, Inc</a:t>
            </a:r>
            <a:endParaRPr kumimoji="0" lang="en-US" sz="1600" b="0" i="0" u="none" strike="noStrike" kern="1200" cap="none" spc="0" normalizeH="0" baseline="0" noProof="0">
              <a:ln>
                <a:noFill/>
              </a:ln>
              <a:solidFill>
                <a:srgbClr val="6D6E71"/>
              </a:solidFill>
              <a:effectLst/>
              <a:uLnTx/>
              <a:uFillTx/>
              <a:latin typeface="Arial" panose="020B0604020202020204" pitchFamily="34" charset="0"/>
              <a:ea typeface="+mn-ea"/>
              <a:cs typeface="Arial" panose="020B0604020202020204" pitchFamily="34" charset="0"/>
            </a:endParaRPr>
          </a:p>
        </p:txBody>
      </p:sp>
      <p:grpSp>
        <p:nvGrpSpPr>
          <p:cNvPr id="17" name="Group 16">
            <a:extLst>
              <a:ext uri="{FF2B5EF4-FFF2-40B4-BE49-F238E27FC236}">
                <a16:creationId xmlns:a16="http://schemas.microsoft.com/office/drawing/2014/main" id="{AD1233A4-EE8C-4C3F-9F2C-3708F7FB80FB}"/>
              </a:ext>
            </a:extLst>
          </p:cNvPr>
          <p:cNvGrpSpPr/>
          <p:nvPr/>
        </p:nvGrpSpPr>
        <p:grpSpPr>
          <a:xfrm>
            <a:off x="971927" y="3718376"/>
            <a:ext cx="11442215" cy="1508838"/>
            <a:chOff x="6803256" y="3718376"/>
            <a:chExt cx="11442215" cy="1508838"/>
          </a:xfrm>
        </p:grpSpPr>
        <p:sp>
          <p:nvSpPr>
            <p:cNvPr id="19" name="Rectangle 18">
              <a:extLst>
                <a:ext uri="{FF2B5EF4-FFF2-40B4-BE49-F238E27FC236}">
                  <a16:creationId xmlns:a16="http://schemas.microsoft.com/office/drawing/2014/main" id="{529BDABC-6833-445A-A423-463B8C47056F}"/>
                </a:ext>
              </a:extLst>
            </p:cNvPr>
            <p:cNvSpPr/>
            <p:nvPr/>
          </p:nvSpPr>
          <p:spPr>
            <a:xfrm>
              <a:off x="7331759" y="3718376"/>
              <a:ext cx="10913712" cy="830997"/>
            </a:xfrm>
            <a:prstGeom prst="rect">
              <a:avLst/>
            </a:prstGeom>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2023 Employee Benefits Overview</a:t>
              </a:r>
            </a:p>
          </p:txBody>
        </p:sp>
        <p:cxnSp>
          <p:nvCxnSpPr>
            <p:cNvPr id="21" name="Straight Connector 20">
              <a:extLst>
                <a:ext uri="{FF2B5EF4-FFF2-40B4-BE49-F238E27FC236}">
                  <a16:creationId xmlns:a16="http://schemas.microsoft.com/office/drawing/2014/main" id="{CACC28D9-B09A-4749-821F-1625A4B8C2B2}"/>
                </a:ext>
              </a:extLst>
            </p:cNvPr>
            <p:cNvCxnSpPr>
              <a:cxnSpLocks/>
            </p:cNvCxnSpPr>
            <p:nvPr/>
          </p:nvCxnSpPr>
          <p:spPr>
            <a:xfrm flipV="1">
              <a:off x="6803256" y="3865065"/>
              <a:ext cx="0" cy="1362149"/>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2F8F14A9-D3C5-4D1A-A7F2-DA323E100C80}"/>
                </a:ext>
              </a:extLst>
            </p:cNvPr>
            <p:cNvSpPr txBox="1"/>
            <p:nvPr/>
          </p:nvSpPr>
          <p:spPr>
            <a:xfrm>
              <a:off x="7331758" y="4642439"/>
              <a:ext cx="8959700" cy="584775"/>
            </a:xfrm>
            <a:prstGeom prst="rect">
              <a:avLst/>
            </a:prstGeom>
            <a:noFill/>
          </p:spPr>
          <p:txBody>
            <a:bodyPr wrap="square" anchor="ctr">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Heritage Ministries &amp; Affiliates</a:t>
              </a:r>
            </a:p>
          </p:txBody>
        </p:sp>
      </p:grpSp>
      <p:pic>
        <p:nvPicPr>
          <p:cNvPr id="2" name="Audio 1">
            <a:hlinkClick r:id="" action="ppaction://media"/>
            <a:extLst>
              <a:ext uri="{FF2B5EF4-FFF2-40B4-BE49-F238E27FC236}">
                <a16:creationId xmlns:a16="http://schemas.microsoft.com/office/drawing/2014/main" id="{C1DE36EE-54AB-4E4B-831F-5F2EA755753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424400" y="9601200"/>
            <a:ext cx="304800" cy="304800"/>
          </a:xfrm>
          <a:prstGeom prst="rect">
            <a:avLst/>
          </a:prstGeom>
        </p:spPr>
      </p:pic>
    </p:spTree>
    <p:extLst>
      <p:ext uri="{BB962C8B-B14F-4D97-AF65-F5344CB8AC3E}">
        <p14:creationId xmlns:p14="http://schemas.microsoft.com/office/powerpoint/2010/main" val="1559421183"/>
      </p:ext>
    </p:extLst>
  </p:cSld>
  <p:clrMapOvr>
    <a:masterClrMapping/>
  </p:clrMapOvr>
  <mc:AlternateContent xmlns:mc="http://schemas.openxmlformats.org/markup-compatibility/2006" xmlns:p14="http://schemas.microsoft.com/office/powerpoint/2010/main">
    <mc:Choice Requires="p14">
      <p:transition spd="slow" p14:dur="2000" advTm="9747"/>
    </mc:Choice>
    <mc:Fallback xmlns="">
      <p:transition spd="slow" advTm="97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2FA92-475C-4F13-88B6-AE48AA2A2592}"/>
              </a:ext>
            </a:extLst>
          </p:cNvPr>
          <p:cNvSpPr>
            <a:spLocks noGrp="1"/>
          </p:cNvSpPr>
          <p:nvPr>
            <p:ph type="title"/>
          </p:nvPr>
        </p:nvSpPr>
        <p:spPr/>
        <p:txBody>
          <a:bodyPr/>
          <a:lstStyle/>
          <a:p>
            <a:r>
              <a:rPr lang="en-US"/>
              <a:t>2023 MetLife Dental Plan Design</a:t>
            </a:r>
          </a:p>
        </p:txBody>
      </p:sp>
      <p:sp>
        <p:nvSpPr>
          <p:cNvPr id="4" name="Slide Number Placeholder 3">
            <a:extLst>
              <a:ext uri="{FF2B5EF4-FFF2-40B4-BE49-F238E27FC236}">
                <a16:creationId xmlns:a16="http://schemas.microsoft.com/office/drawing/2014/main" id="{F450991B-9A9F-47D5-AF6F-142B7E37DD0B}"/>
              </a:ext>
            </a:extLst>
          </p:cNvPr>
          <p:cNvSpPr>
            <a:spLocks noGrp="1"/>
          </p:cNvSpPr>
          <p:nvPr>
            <p:ph type="sldNum" sz="quarter" idx="12"/>
          </p:nvPr>
        </p:nvSpPr>
        <p:spPr/>
        <p:txBody>
          <a:bodyPr/>
          <a:lstStyle/>
          <a:p>
            <a:r>
              <a:rPr lang="en-US"/>
              <a:t> BROWN &amp; BROWN  |  </a:t>
            </a:r>
            <a:fld id="{0BDBB283-31B7-430F-95E5-02359FF226F2}" type="slidenum">
              <a:rPr lang="en-US" smtClean="0"/>
              <a:pPr/>
              <a:t>10</a:t>
            </a:fld>
            <a:endParaRPr lang="en-US"/>
          </a:p>
        </p:txBody>
      </p:sp>
      <p:graphicFrame>
        <p:nvGraphicFramePr>
          <p:cNvPr id="5" name="Table 4">
            <a:extLst>
              <a:ext uri="{FF2B5EF4-FFF2-40B4-BE49-F238E27FC236}">
                <a16:creationId xmlns:a16="http://schemas.microsoft.com/office/drawing/2014/main" id="{F008BC05-2040-4FD3-AADD-6D89430D49A0}"/>
              </a:ext>
            </a:extLst>
          </p:cNvPr>
          <p:cNvGraphicFramePr>
            <a:graphicFrameLocks noGrp="1"/>
          </p:cNvGraphicFramePr>
          <p:nvPr>
            <p:extLst>
              <p:ext uri="{D42A27DB-BD31-4B8C-83A1-F6EECF244321}">
                <p14:modId xmlns:p14="http://schemas.microsoft.com/office/powerpoint/2010/main" val="3207478008"/>
              </p:ext>
            </p:extLst>
          </p:nvPr>
        </p:nvGraphicFramePr>
        <p:xfrm>
          <a:off x="1109634" y="1711659"/>
          <a:ext cx="10157633" cy="7385846"/>
        </p:xfrm>
        <a:graphic>
          <a:graphicData uri="http://schemas.openxmlformats.org/drawingml/2006/table">
            <a:tbl>
              <a:tblPr/>
              <a:tblGrid>
                <a:gridCol w="4283776">
                  <a:extLst>
                    <a:ext uri="{9D8B030D-6E8A-4147-A177-3AD203B41FA5}">
                      <a16:colId xmlns:a16="http://schemas.microsoft.com/office/drawing/2014/main" val="2837109912"/>
                    </a:ext>
                  </a:extLst>
                </a:gridCol>
                <a:gridCol w="5873857">
                  <a:extLst>
                    <a:ext uri="{9D8B030D-6E8A-4147-A177-3AD203B41FA5}">
                      <a16:colId xmlns:a16="http://schemas.microsoft.com/office/drawing/2014/main" val="1749317790"/>
                    </a:ext>
                  </a:extLst>
                </a:gridCol>
              </a:tblGrid>
              <a:tr h="409415">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l" fontAlgn="b"/>
                      <a:r>
                        <a:rPr lang="en-US" sz="24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rowSpan="2">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ctr" rtl="0" fontAlgn="ctr"/>
                      <a:r>
                        <a:rPr lang="en-US" sz="2400" b="1" i="0" u="none" strike="noStrike">
                          <a:solidFill>
                            <a:srgbClr val="FFFFFF"/>
                          </a:solidFill>
                          <a:effectLst/>
                          <a:latin typeface="Cambria" panose="02040503050406030204" pitchFamily="18" charset="0"/>
                        </a:rPr>
                        <a:t>MetLife Dental Plan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2060"/>
                    </a:solidFill>
                  </a:tcPr>
                </a:tc>
                <a:extLst>
                  <a:ext uri="{0D108BD9-81ED-4DB2-BD59-A6C34878D82A}">
                    <a16:rowId xmlns:a16="http://schemas.microsoft.com/office/drawing/2014/main" val="3834081394"/>
                  </a:ext>
                </a:extLst>
              </a:tr>
              <a:tr h="409415">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l" fontAlgn="b"/>
                      <a:r>
                        <a:rPr lang="en-US" sz="2400" b="0" i="0" u="none" strike="noStrike">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vMerge="1">
                  <a:txBody>
                    <a:bodyPr/>
                    <a:lstStyle/>
                    <a:p>
                      <a:endParaRPr lang="en-US"/>
                    </a:p>
                  </a:txBody>
                  <a:tcPr/>
                </a:tc>
                <a:extLst>
                  <a:ext uri="{0D108BD9-81ED-4DB2-BD59-A6C34878D82A}">
                    <a16:rowId xmlns:a16="http://schemas.microsoft.com/office/drawing/2014/main" val="3083338471"/>
                  </a:ext>
                </a:extLst>
              </a:tr>
              <a:tr h="818830">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l" rtl="0" fontAlgn="ctr"/>
                      <a:r>
                        <a:rPr lang="en-US" sz="2400" b="1" i="0" u="none" strike="noStrike">
                          <a:solidFill>
                            <a:srgbClr val="000000"/>
                          </a:solidFill>
                          <a:effectLst/>
                          <a:latin typeface="Calibri" panose="020F0502020204030204" pitchFamily="34" charset="0"/>
                        </a:rPr>
                        <a:t>Preventive Services</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ctr" rtl="0" fontAlgn="ctr"/>
                      <a:r>
                        <a:rPr lang="en-US" sz="2400" b="0" i="0" u="none" strike="noStrike">
                          <a:solidFill>
                            <a:srgbClr val="000000"/>
                          </a:solidFill>
                          <a:effectLst/>
                          <a:latin typeface="Calibri" panose="020F0502020204030204" pitchFamily="34" charset="0"/>
                        </a:rPr>
                        <a:t>Covered at 100%                                       </a:t>
                      </a:r>
                    </a:p>
                    <a:p>
                      <a:pPr algn="ctr" rtl="0" fontAlgn="ctr"/>
                      <a:r>
                        <a:rPr lang="en-US" sz="2400" b="0" i="0" u="none" strike="noStrike">
                          <a:solidFill>
                            <a:srgbClr val="000000"/>
                          </a:solidFill>
                          <a:effectLst/>
                          <a:latin typeface="Calibri" panose="020F0502020204030204" pitchFamily="34" charset="0"/>
                        </a:rPr>
                        <a:t>Includes two(2) cleanings/annually</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36190296"/>
                  </a:ext>
                </a:extLst>
              </a:tr>
              <a:tr h="818830">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l" rtl="0" fontAlgn="ctr"/>
                      <a:r>
                        <a:rPr lang="en-US" sz="2400" b="1" i="0" u="none" strike="noStrike">
                          <a:solidFill>
                            <a:srgbClr val="000000"/>
                          </a:solidFill>
                          <a:effectLst/>
                          <a:latin typeface="Calibri" panose="020F0502020204030204" pitchFamily="34" charset="0"/>
                        </a:rPr>
                        <a:t>Basic Services</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ctr" rtl="0" fontAlgn="ctr"/>
                      <a:r>
                        <a:rPr lang="en-US" sz="2400" b="0" i="0" u="none" strike="noStrike">
                          <a:solidFill>
                            <a:srgbClr val="000000"/>
                          </a:solidFill>
                          <a:effectLst/>
                          <a:latin typeface="Calibri" panose="020F0502020204030204" pitchFamily="34" charset="0"/>
                        </a:rPr>
                        <a:t>Covered at 80%, subject to deductible</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634805"/>
                  </a:ext>
                </a:extLst>
              </a:tr>
              <a:tr h="818830">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l" rtl="0" fontAlgn="ctr"/>
                      <a:r>
                        <a:rPr lang="en-US" sz="2400" b="1" i="0" u="none" strike="noStrike">
                          <a:solidFill>
                            <a:srgbClr val="000000"/>
                          </a:solidFill>
                          <a:effectLst/>
                          <a:latin typeface="Calibri" panose="020F0502020204030204" pitchFamily="34" charset="0"/>
                        </a:rPr>
                        <a:t>Major Services</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ctr" rtl="0" fontAlgn="ctr"/>
                      <a:r>
                        <a:rPr lang="en-US" sz="2400" b="0" i="0" u="none" strike="noStrike">
                          <a:solidFill>
                            <a:srgbClr val="000000"/>
                          </a:solidFill>
                          <a:effectLst/>
                          <a:latin typeface="Calibri" panose="020F0502020204030204" pitchFamily="34" charset="0"/>
                        </a:rPr>
                        <a:t>Covered at 50%, subject to deductible</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19929346"/>
                  </a:ext>
                </a:extLst>
              </a:tr>
              <a:tr h="818830">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l" rtl="0" fontAlgn="ctr"/>
                      <a:r>
                        <a:rPr lang="en-US" sz="2400" b="1" i="0" u="none" strike="noStrike">
                          <a:solidFill>
                            <a:srgbClr val="000000"/>
                          </a:solidFill>
                          <a:effectLst/>
                          <a:latin typeface="Calibri" panose="020F0502020204030204" pitchFamily="34" charset="0"/>
                        </a:rPr>
                        <a:t>Orthodontia Services</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ctr" rtl="0" fontAlgn="ctr"/>
                      <a:r>
                        <a:rPr lang="en-US" sz="2400" b="0" i="0" u="none" strike="noStrike">
                          <a:solidFill>
                            <a:srgbClr val="000000"/>
                          </a:solidFill>
                          <a:effectLst/>
                          <a:latin typeface="Calibri" panose="020F0502020204030204" pitchFamily="34" charset="0"/>
                        </a:rPr>
                        <a:t>Covered at 50%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79063479"/>
                  </a:ext>
                </a:extLst>
              </a:tr>
              <a:tr h="818830">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l" rtl="0" fontAlgn="ctr"/>
                      <a:r>
                        <a:rPr lang="en-US" sz="2400" b="1" i="0" u="none" strike="noStrike">
                          <a:solidFill>
                            <a:srgbClr val="000000"/>
                          </a:solidFill>
                          <a:effectLst/>
                          <a:latin typeface="Calibri" panose="020F0502020204030204" pitchFamily="34" charset="0"/>
                        </a:rPr>
                        <a:t>Deductible Individual/Family</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ctr" rtl="0" fontAlgn="ctr"/>
                      <a:r>
                        <a:rPr lang="en-US" sz="2400" b="0" i="0" u="none" strike="noStrike">
                          <a:solidFill>
                            <a:srgbClr val="000000"/>
                          </a:solidFill>
                          <a:effectLst/>
                          <a:latin typeface="Calibri" panose="020F0502020204030204" pitchFamily="34" charset="0"/>
                        </a:rPr>
                        <a:t>$50/$100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85461071"/>
                  </a:ext>
                </a:extLst>
              </a:tr>
              <a:tr h="818830">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l" rtl="0" fontAlgn="ctr"/>
                      <a:r>
                        <a:rPr lang="en-US" sz="2400" b="1" i="0" u="none" strike="noStrike">
                          <a:solidFill>
                            <a:srgbClr val="000000"/>
                          </a:solidFill>
                          <a:effectLst/>
                          <a:latin typeface="Calibri" panose="020F0502020204030204" pitchFamily="34" charset="0"/>
                        </a:rPr>
                        <a:t>Calendar Year Maximum</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ctr" rtl="0" fontAlgn="ctr"/>
                      <a:r>
                        <a:rPr lang="en-US" sz="2400" b="0" i="0" u="none" strike="noStrike">
                          <a:solidFill>
                            <a:srgbClr val="000000"/>
                          </a:solidFill>
                          <a:effectLst/>
                          <a:latin typeface="Calibri" panose="020F0502020204030204" pitchFamily="34" charset="0"/>
                        </a:rPr>
                        <a:t>$1,000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42067685"/>
                  </a:ext>
                </a:extLst>
              </a:tr>
              <a:tr h="818830">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l" rtl="0" fontAlgn="ctr"/>
                      <a:r>
                        <a:rPr lang="en-US" sz="2400" b="1" i="0" u="none" strike="noStrike">
                          <a:solidFill>
                            <a:srgbClr val="000000"/>
                          </a:solidFill>
                          <a:effectLst/>
                          <a:latin typeface="Calibri" panose="020F0502020204030204" pitchFamily="34" charset="0"/>
                        </a:rPr>
                        <a:t>Lifetime Orthodontia Maximum</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ctr" rtl="0" fontAlgn="ctr"/>
                      <a:r>
                        <a:rPr lang="en-US" sz="2400" b="0" i="0" u="none" strike="noStrike">
                          <a:solidFill>
                            <a:srgbClr val="000000"/>
                          </a:solidFill>
                          <a:effectLst/>
                          <a:latin typeface="Calibri" panose="020F0502020204030204" pitchFamily="34" charset="0"/>
                        </a:rPr>
                        <a:t>$1,000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24746448"/>
                  </a:ext>
                </a:extLst>
              </a:tr>
              <a:tr h="835206">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l" rtl="0" fontAlgn="ctr"/>
                      <a:r>
                        <a:rPr lang="en-US" sz="2400" b="1" i="0" u="none" strike="noStrike">
                          <a:solidFill>
                            <a:srgbClr val="000000"/>
                          </a:solidFill>
                          <a:effectLst/>
                          <a:latin typeface="Calibri" panose="020F0502020204030204" pitchFamily="34" charset="0"/>
                        </a:rPr>
                        <a:t>Out-of-Network Reimbursement</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ctr" rtl="0" fontAlgn="ctr"/>
                      <a:r>
                        <a:rPr lang="en-US" sz="2400" b="0" i="0" u="none" strike="noStrike">
                          <a:solidFill>
                            <a:srgbClr val="000000"/>
                          </a:solidFill>
                          <a:effectLst/>
                          <a:latin typeface="Calibri" panose="020F0502020204030204" pitchFamily="34" charset="0"/>
                        </a:rPr>
                        <a:t>Balance Billing Applies</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69762667"/>
                  </a:ext>
                </a:extLst>
              </a:tr>
            </a:tbl>
          </a:graphicData>
        </a:graphic>
      </p:graphicFrame>
      <p:sp>
        <p:nvSpPr>
          <p:cNvPr id="6" name="TextBox 5">
            <a:extLst>
              <a:ext uri="{FF2B5EF4-FFF2-40B4-BE49-F238E27FC236}">
                <a16:creationId xmlns:a16="http://schemas.microsoft.com/office/drawing/2014/main" id="{64DAB079-1B04-48C4-B02E-EB4C12C187D3}"/>
              </a:ext>
            </a:extLst>
          </p:cNvPr>
          <p:cNvSpPr txBox="1"/>
          <p:nvPr/>
        </p:nvSpPr>
        <p:spPr>
          <a:xfrm>
            <a:off x="11559068" y="2322647"/>
            <a:ext cx="5631351" cy="3785652"/>
          </a:xfrm>
          <a:prstGeom prst="rect">
            <a:avLst/>
          </a:prstGeom>
          <a:noFill/>
          <a:ln w="12700">
            <a:solidFill>
              <a:srgbClr val="FF0000"/>
            </a:solidFill>
          </a:ln>
        </p:spPr>
        <p:txBody>
          <a:bodyPr wrap="square" rtlCol="0">
            <a:spAutoFit/>
          </a:bodyPr>
          <a:lstStyle/>
          <a:p>
            <a:pPr marL="285750" indent="-285750">
              <a:buFont typeface="Arial" panose="020B0604020202020204" pitchFamily="34" charset="0"/>
              <a:buChar char="•"/>
            </a:pPr>
            <a:r>
              <a:rPr lang="en-US" sz="2400" b="1" u="sng">
                <a:solidFill>
                  <a:srgbClr val="FF0000"/>
                </a:solidFill>
              </a:rPr>
              <a:t>Remember</a:t>
            </a:r>
            <a:r>
              <a:rPr lang="en-US" sz="2400" b="1">
                <a:solidFill>
                  <a:srgbClr val="FF0000"/>
                </a:solidFill>
              </a:rPr>
              <a:t> it is always to your advantage to use a MetLife participating dentist.</a:t>
            </a:r>
          </a:p>
          <a:p>
            <a:pPr marL="285750" indent="-285750">
              <a:buFont typeface="Arial" panose="020B0604020202020204" pitchFamily="34" charset="0"/>
              <a:buChar char="•"/>
            </a:pPr>
            <a:endParaRPr lang="en-US" sz="2400" b="1">
              <a:solidFill>
                <a:srgbClr val="FF0000"/>
              </a:solidFill>
            </a:endParaRPr>
          </a:p>
          <a:p>
            <a:pPr marL="285750" indent="-285750">
              <a:buFont typeface="Arial" panose="020B0604020202020204" pitchFamily="34" charset="0"/>
              <a:buChar char="•"/>
            </a:pPr>
            <a:r>
              <a:rPr lang="en-US" sz="2400" b="1">
                <a:solidFill>
                  <a:srgbClr val="FF0000"/>
                </a:solidFill>
              </a:rPr>
              <a:t>Using a participating dentist means less out of pocket costs for services</a:t>
            </a:r>
          </a:p>
          <a:p>
            <a:endParaRPr lang="en-US" sz="2400" b="1">
              <a:solidFill>
                <a:srgbClr val="FF0000"/>
              </a:solidFill>
            </a:endParaRPr>
          </a:p>
          <a:p>
            <a:pPr marL="285750" indent="-285750">
              <a:buFont typeface="Arial" panose="020B0604020202020204" pitchFamily="34" charset="0"/>
              <a:buChar char="•"/>
            </a:pPr>
            <a:r>
              <a:rPr lang="en-US" sz="2400" b="1">
                <a:solidFill>
                  <a:srgbClr val="FF0000"/>
                </a:solidFill>
              </a:rPr>
              <a:t>Visit </a:t>
            </a:r>
            <a:r>
              <a:rPr lang="en-US" sz="2400" b="1">
                <a:solidFill>
                  <a:srgbClr val="FF0000"/>
                </a:solidFill>
                <a:hlinkClick r:id="rId4"/>
              </a:rPr>
              <a:t>www.metlife.com</a:t>
            </a:r>
            <a:r>
              <a:rPr lang="en-US" sz="2400" b="1">
                <a:solidFill>
                  <a:srgbClr val="FF0000"/>
                </a:solidFill>
              </a:rPr>
              <a:t> for a list of participating dentists</a:t>
            </a:r>
          </a:p>
        </p:txBody>
      </p:sp>
      <p:pic>
        <p:nvPicPr>
          <p:cNvPr id="7" name="Audio 6">
            <a:hlinkClick r:id="" action="ppaction://media"/>
            <a:extLst>
              <a:ext uri="{FF2B5EF4-FFF2-40B4-BE49-F238E27FC236}">
                <a16:creationId xmlns:a16="http://schemas.microsoft.com/office/drawing/2014/main" id="{F7428E1E-C310-47AD-A821-B05C9DA195A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424400" y="9601200"/>
            <a:ext cx="304800" cy="304800"/>
          </a:xfrm>
          <a:prstGeom prst="rect">
            <a:avLst/>
          </a:prstGeom>
        </p:spPr>
      </p:pic>
    </p:spTree>
    <p:extLst>
      <p:ext uri="{BB962C8B-B14F-4D97-AF65-F5344CB8AC3E}">
        <p14:creationId xmlns:p14="http://schemas.microsoft.com/office/powerpoint/2010/main" val="3017706773"/>
      </p:ext>
    </p:extLst>
  </p:cSld>
  <p:clrMapOvr>
    <a:masterClrMapping/>
  </p:clrMapOvr>
  <mc:AlternateContent xmlns:mc="http://schemas.openxmlformats.org/markup-compatibility/2006">
    <mc:Choice xmlns:p14="http://schemas.microsoft.com/office/powerpoint/2010/main" Requires="p14">
      <p:transition spd="slow" p14:dur="2000" advTm="37289"/>
    </mc:Choice>
    <mc:Fallback>
      <p:transition spd="slow" advTm="372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0143127-9005-406F-AEAC-F28CD2ECFA20}"/>
              </a:ext>
            </a:extLst>
          </p:cNvPr>
          <p:cNvPicPr>
            <a:picLocks noChangeAspect="1"/>
          </p:cNvPicPr>
          <p:nvPr/>
        </p:nvPicPr>
        <p:blipFill>
          <a:blip r:embed="rId4"/>
          <a:stretch>
            <a:fillRect/>
          </a:stretch>
        </p:blipFill>
        <p:spPr>
          <a:xfrm>
            <a:off x="697423" y="1670589"/>
            <a:ext cx="12856190" cy="7553577"/>
          </a:xfrm>
          <a:prstGeom prst="rect">
            <a:avLst/>
          </a:prstGeom>
        </p:spPr>
      </p:pic>
      <p:sp>
        <p:nvSpPr>
          <p:cNvPr id="4" name="Slide Number Placeholder 3">
            <a:extLst>
              <a:ext uri="{FF2B5EF4-FFF2-40B4-BE49-F238E27FC236}">
                <a16:creationId xmlns:a16="http://schemas.microsoft.com/office/drawing/2014/main" id="{F450991B-9A9F-47D5-AF6F-142B7E37DD0B}"/>
              </a:ext>
            </a:extLst>
          </p:cNvPr>
          <p:cNvSpPr>
            <a:spLocks noGrp="1"/>
          </p:cNvSpPr>
          <p:nvPr>
            <p:ph type="sldNum" sz="quarter" idx="12"/>
          </p:nvPr>
        </p:nvSpPr>
        <p:spPr>
          <a:xfrm>
            <a:off x="12628880" y="9322646"/>
            <a:ext cx="4023359" cy="535517"/>
          </a:xfrm>
        </p:spPr>
        <p:txBody>
          <a:bodyPr vert="horz" lIns="91440" tIns="45720" rIns="91440" bIns="45720" rtlCol="0" anchor="ctr">
            <a:normAutofit/>
          </a:bodyPr>
          <a:lstStyle/>
          <a:p>
            <a:pPr defTabSz="914400">
              <a:spcAft>
                <a:spcPts val="600"/>
              </a:spcAft>
            </a:pPr>
            <a:r>
              <a:rPr lang="en-US" sz="1200">
                <a:solidFill>
                  <a:schemeClr val="tx1">
                    <a:tint val="75000"/>
                  </a:schemeClr>
                </a:solidFill>
                <a:latin typeface="+mn-lt"/>
                <a:cs typeface="+mn-cs"/>
              </a:rPr>
              <a:t> BROWN &amp; BROWN  |  </a:t>
            </a:r>
            <a:fld id="{0BDBB283-31B7-430F-95E5-02359FF226F2}" type="slidenum">
              <a:rPr lang="en-US" sz="1200" smtClean="0">
                <a:solidFill>
                  <a:schemeClr val="tx1">
                    <a:tint val="75000"/>
                  </a:schemeClr>
                </a:solidFill>
                <a:latin typeface="+mn-lt"/>
                <a:cs typeface="+mn-cs"/>
              </a:rPr>
              <a:pPr defTabSz="914400">
                <a:spcAft>
                  <a:spcPts val="600"/>
                </a:spcAft>
              </a:pPr>
              <a:t>11</a:t>
            </a:fld>
            <a:endParaRPr lang="en-US" sz="1200">
              <a:solidFill>
                <a:schemeClr val="tx1">
                  <a:tint val="75000"/>
                </a:schemeClr>
              </a:solidFill>
              <a:latin typeface="+mn-lt"/>
              <a:cs typeface="+mn-cs"/>
            </a:endParaRPr>
          </a:p>
        </p:txBody>
      </p:sp>
      <p:sp>
        <p:nvSpPr>
          <p:cNvPr id="8" name="Title 7">
            <a:extLst>
              <a:ext uri="{FF2B5EF4-FFF2-40B4-BE49-F238E27FC236}">
                <a16:creationId xmlns:a16="http://schemas.microsoft.com/office/drawing/2014/main" id="{9A17F580-9FDE-43E6-B947-ABACA420F074}"/>
              </a:ext>
            </a:extLst>
          </p:cNvPr>
          <p:cNvSpPr>
            <a:spLocks noGrp="1"/>
          </p:cNvSpPr>
          <p:nvPr>
            <p:ph type="title"/>
          </p:nvPr>
        </p:nvSpPr>
        <p:spPr/>
        <p:txBody>
          <a:bodyPr/>
          <a:lstStyle/>
          <a:p>
            <a:r>
              <a:rPr lang="en-US"/>
              <a:t>2023 VSP Plan Designs</a:t>
            </a:r>
          </a:p>
        </p:txBody>
      </p:sp>
      <p:sp>
        <p:nvSpPr>
          <p:cNvPr id="9" name="TextBox 8">
            <a:extLst>
              <a:ext uri="{FF2B5EF4-FFF2-40B4-BE49-F238E27FC236}">
                <a16:creationId xmlns:a16="http://schemas.microsoft.com/office/drawing/2014/main" id="{869D4F46-58AC-4FA9-80CF-C0875AA6380B}"/>
              </a:ext>
            </a:extLst>
          </p:cNvPr>
          <p:cNvSpPr txBox="1"/>
          <p:nvPr/>
        </p:nvSpPr>
        <p:spPr>
          <a:xfrm>
            <a:off x="13715999" y="3000555"/>
            <a:ext cx="3746775" cy="4893647"/>
          </a:xfrm>
          <a:prstGeom prst="rect">
            <a:avLst/>
          </a:prstGeom>
          <a:noFill/>
          <a:ln w="12700">
            <a:solidFill>
              <a:srgbClr val="FF0000"/>
            </a:solidFill>
          </a:ln>
        </p:spPr>
        <p:txBody>
          <a:bodyPr wrap="square" rtlCol="0">
            <a:spAutoFit/>
          </a:bodyPr>
          <a:lstStyle/>
          <a:p>
            <a:pPr marL="285750" indent="-285750">
              <a:buFont typeface="Arial" panose="020B0604020202020204" pitchFamily="34" charset="0"/>
              <a:buChar char="•"/>
            </a:pPr>
            <a:r>
              <a:rPr lang="en-US" sz="2400" b="1" u="sng" dirty="0">
                <a:solidFill>
                  <a:srgbClr val="FF0000"/>
                </a:solidFill>
              </a:rPr>
              <a:t>Remember</a:t>
            </a:r>
            <a:r>
              <a:rPr lang="en-US" sz="2400" b="1" dirty="0">
                <a:solidFill>
                  <a:srgbClr val="FF0000"/>
                </a:solidFill>
              </a:rPr>
              <a:t> it is always to your advantage to use a VSP participating provider</a:t>
            </a:r>
          </a:p>
          <a:p>
            <a:pPr marL="285750" indent="-285750">
              <a:buFont typeface="Arial" panose="020B0604020202020204" pitchFamily="34" charset="0"/>
              <a:buChar char="•"/>
            </a:pPr>
            <a:endParaRPr lang="en-US" sz="2400" b="1" dirty="0">
              <a:solidFill>
                <a:srgbClr val="FF0000"/>
              </a:solidFill>
            </a:endParaRPr>
          </a:p>
          <a:p>
            <a:pPr marL="285750" indent="-285750">
              <a:buFont typeface="Arial" panose="020B0604020202020204" pitchFamily="34" charset="0"/>
              <a:buChar char="•"/>
            </a:pPr>
            <a:r>
              <a:rPr lang="en-US" sz="2400" b="1" dirty="0">
                <a:solidFill>
                  <a:srgbClr val="FF0000"/>
                </a:solidFill>
              </a:rPr>
              <a:t>Using a participating provider means less out of pocket costs for services</a:t>
            </a:r>
          </a:p>
          <a:p>
            <a:endParaRPr lang="en-US" sz="2400" b="1" dirty="0">
              <a:solidFill>
                <a:srgbClr val="FF0000"/>
              </a:solidFill>
            </a:endParaRPr>
          </a:p>
          <a:p>
            <a:pPr marL="285750" indent="-285750">
              <a:buFont typeface="Arial" panose="020B0604020202020204" pitchFamily="34" charset="0"/>
              <a:buChar char="•"/>
            </a:pPr>
            <a:r>
              <a:rPr lang="en-US" sz="2400" b="1" dirty="0">
                <a:solidFill>
                  <a:srgbClr val="FF0000"/>
                </a:solidFill>
              </a:rPr>
              <a:t>Visit </a:t>
            </a:r>
            <a:r>
              <a:rPr lang="en-US" sz="2400" b="1" dirty="0">
                <a:solidFill>
                  <a:srgbClr val="FF0000"/>
                </a:solidFill>
                <a:hlinkClick r:id="rId5"/>
              </a:rPr>
              <a:t>www.vsp.com</a:t>
            </a:r>
            <a:r>
              <a:rPr lang="en-US" sz="2400" b="1" dirty="0">
                <a:solidFill>
                  <a:srgbClr val="FF0000"/>
                </a:solidFill>
              </a:rPr>
              <a:t> for a  participating list of providers</a:t>
            </a:r>
          </a:p>
        </p:txBody>
      </p:sp>
      <p:pic>
        <p:nvPicPr>
          <p:cNvPr id="2" name="Audio 1">
            <a:hlinkClick r:id="" action="ppaction://media"/>
            <a:extLst>
              <a:ext uri="{FF2B5EF4-FFF2-40B4-BE49-F238E27FC236}">
                <a16:creationId xmlns:a16="http://schemas.microsoft.com/office/drawing/2014/main" id="{A6D1D745-5431-4D90-8104-9390F470EBE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424400" y="9601200"/>
            <a:ext cx="304800" cy="304800"/>
          </a:xfrm>
          <a:prstGeom prst="rect">
            <a:avLst/>
          </a:prstGeom>
        </p:spPr>
      </p:pic>
    </p:spTree>
    <p:extLst>
      <p:ext uri="{BB962C8B-B14F-4D97-AF65-F5344CB8AC3E}">
        <p14:creationId xmlns:p14="http://schemas.microsoft.com/office/powerpoint/2010/main" val="997967214"/>
      </p:ext>
    </p:extLst>
  </p:cSld>
  <p:clrMapOvr>
    <a:masterClrMapping/>
  </p:clrMapOvr>
  <mc:AlternateContent xmlns:mc="http://schemas.openxmlformats.org/markup-compatibility/2006">
    <mc:Choice xmlns:p14="http://schemas.microsoft.com/office/powerpoint/2010/main" Requires="p14">
      <p:transition spd="slow" p14:dur="2000" advTm="46911"/>
    </mc:Choice>
    <mc:Fallback>
      <p:transition spd="slow" advTm="469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56282E6-6A34-4227-A0A3-8CF055F6104B}"/>
              </a:ext>
            </a:extLst>
          </p:cNvPr>
          <p:cNvSpPr/>
          <p:nvPr/>
        </p:nvSpPr>
        <p:spPr>
          <a:xfrm>
            <a:off x="2" y="0"/>
            <a:ext cx="17881598" cy="10058400"/>
          </a:xfrm>
          <a:prstGeom prst="rect">
            <a:avLst/>
          </a:prstGeom>
          <a:gradFill flip="none" rotWithShape="1">
            <a:gsLst>
              <a:gs pos="0">
                <a:schemeClr val="tx1"/>
              </a:gs>
              <a:gs pos="75000">
                <a:schemeClr val="tx1">
                  <a:lumMod val="5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music&#10;&#10;Description automatically generated">
            <a:extLst>
              <a:ext uri="{FF2B5EF4-FFF2-40B4-BE49-F238E27FC236}">
                <a16:creationId xmlns:a16="http://schemas.microsoft.com/office/drawing/2014/main" id="{D9BBE2F4-2E0E-4140-80E5-4A34AF05FBB2}"/>
              </a:ext>
            </a:extLst>
          </p:cNvPr>
          <p:cNvPicPr>
            <a:picLocks noChangeAspect="1"/>
          </p:cNvPicPr>
          <p:nvPr/>
        </p:nvPicPr>
        <p:blipFill rotWithShape="1">
          <a:blip r:embed="rId4" cstate="print">
            <a:alphaModFix amt="50000"/>
            <a:extLst>
              <a:ext uri="{28A0092B-C50C-407E-A947-70E740481C1C}">
                <a14:useLocalDpi xmlns:a14="http://schemas.microsoft.com/office/drawing/2010/main"/>
              </a:ext>
            </a:extLst>
          </a:blip>
          <a:srcRect l="40713" b="6551"/>
          <a:stretch/>
        </p:blipFill>
        <p:spPr>
          <a:xfrm flipH="1">
            <a:off x="0" y="17693"/>
            <a:ext cx="8149678" cy="8208390"/>
          </a:xfrm>
          <a:prstGeom prst="rect">
            <a:avLst/>
          </a:prstGeom>
        </p:spPr>
      </p:pic>
      <p:grpSp>
        <p:nvGrpSpPr>
          <p:cNvPr id="12" name="Group 11">
            <a:extLst>
              <a:ext uri="{FF2B5EF4-FFF2-40B4-BE49-F238E27FC236}">
                <a16:creationId xmlns:a16="http://schemas.microsoft.com/office/drawing/2014/main" id="{CBEE7CB1-3181-404C-ABCC-7220975D9E06}"/>
              </a:ext>
            </a:extLst>
          </p:cNvPr>
          <p:cNvGrpSpPr/>
          <p:nvPr/>
        </p:nvGrpSpPr>
        <p:grpSpPr>
          <a:xfrm>
            <a:off x="1327261" y="4421469"/>
            <a:ext cx="14775478" cy="1569660"/>
            <a:chOff x="2053403" y="4421469"/>
            <a:chExt cx="11225184" cy="1569660"/>
          </a:xfrm>
        </p:grpSpPr>
        <p:sp>
          <p:nvSpPr>
            <p:cNvPr id="13" name="Rectangle 12">
              <a:extLst>
                <a:ext uri="{FF2B5EF4-FFF2-40B4-BE49-F238E27FC236}">
                  <a16:creationId xmlns:a16="http://schemas.microsoft.com/office/drawing/2014/main" id="{E7365212-568A-4F9E-97C9-A61ED0378658}"/>
                </a:ext>
              </a:extLst>
            </p:cNvPr>
            <p:cNvSpPr/>
            <p:nvPr/>
          </p:nvSpPr>
          <p:spPr>
            <a:xfrm>
              <a:off x="3962450" y="4421469"/>
              <a:ext cx="9316137" cy="1569660"/>
            </a:xfrm>
            <a:prstGeom prst="rect">
              <a:avLst/>
            </a:prstGeom>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Health Reimbursement &amp; Flexible Spending Accounts</a:t>
              </a:r>
            </a:p>
          </p:txBody>
        </p:sp>
        <p:sp>
          <p:nvSpPr>
            <p:cNvPr id="15" name="Rectangle: Diagonal Corners Rounded 14">
              <a:extLst>
                <a:ext uri="{FF2B5EF4-FFF2-40B4-BE49-F238E27FC236}">
                  <a16:creationId xmlns:a16="http://schemas.microsoft.com/office/drawing/2014/main" id="{FA2332FB-C5AE-45B5-A620-A81EC479CF4B}"/>
                </a:ext>
              </a:extLst>
            </p:cNvPr>
            <p:cNvSpPr/>
            <p:nvPr/>
          </p:nvSpPr>
          <p:spPr>
            <a:xfrm>
              <a:off x="2053403" y="4421469"/>
              <a:ext cx="1169907" cy="1362149"/>
            </a:xfrm>
            <a:prstGeom prst="round2DiagRect">
              <a:avLst/>
            </a:prstGeom>
            <a:solidFill>
              <a:schemeClr val="bg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latin typeface="Arial" panose="020B0604020202020204" pitchFamily="34" charset="0"/>
                  <a:cs typeface="Arial" panose="020B0604020202020204" pitchFamily="34" charset="0"/>
                </a:rPr>
                <a:t>03</a:t>
              </a:r>
            </a:p>
          </p:txBody>
        </p:sp>
      </p:grpSp>
      <p:pic>
        <p:nvPicPr>
          <p:cNvPr id="2" name="Audio 1">
            <a:hlinkClick r:id="" action="ppaction://media"/>
            <a:extLst>
              <a:ext uri="{FF2B5EF4-FFF2-40B4-BE49-F238E27FC236}">
                <a16:creationId xmlns:a16="http://schemas.microsoft.com/office/drawing/2014/main" id="{B1AC12C3-4CA8-4570-9E19-1B10E153128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424400" y="9601200"/>
            <a:ext cx="304800" cy="304800"/>
          </a:xfrm>
          <a:prstGeom prst="rect">
            <a:avLst/>
          </a:prstGeom>
        </p:spPr>
      </p:pic>
    </p:spTree>
    <p:extLst>
      <p:ext uri="{BB962C8B-B14F-4D97-AF65-F5344CB8AC3E}">
        <p14:creationId xmlns:p14="http://schemas.microsoft.com/office/powerpoint/2010/main" val="26679402"/>
      </p:ext>
    </p:extLst>
  </p:cSld>
  <p:clrMapOvr>
    <a:masterClrMapping/>
  </p:clrMapOvr>
  <mc:AlternateContent xmlns:mc="http://schemas.openxmlformats.org/markup-compatibility/2006" xmlns:p14="http://schemas.microsoft.com/office/powerpoint/2010/main">
    <mc:Choice Requires="p14">
      <p:transition spd="slow" p14:dur="2000" advTm="5420"/>
    </mc:Choice>
    <mc:Fallback xmlns="">
      <p:transition spd="slow" advTm="54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2FA92-475C-4F13-88B6-AE48AA2A2592}"/>
              </a:ext>
            </a:extLst>
          </p:cNvPr>
          <p:cNvSpPr>
            <a:spLocks noGrp="1"/>
          </p:cNvSpPr>
          <p:nvPr>
            <p:ph type="title"/>
          </p:nvPr>
        </p:nvSpPr>
        <p:spPr/>
        <p:txBody>
          <a:bodyPr/>
          <a:lstStyle/>
          <a:p>
            <a:r>
              <a:rPr lang="en-US"/>
              <a:t>2023 Health Reimbursement Account</a:t>
            </a:r>
          </a:p>
        </p:txBody>
      </p:sp>
      <p:sp>
        <p:nvSpPr>
          <p:cNvPr id="3" name="Content Placeholder 2">
            <a:extLst>
              <a:ext uri="{FF2B5EF4-FFF2-40B4-BE49-F238E27FC236}">
                <a16:creationId xmlns:a16="http://schemas.microsoft.com/office/drawing/2014/main" id="{6C627AC6-A3C7-455F-BDED-F08FB6F3D16B}"/>
              </a:ext>
            </a:extLst>
          </p:cNvPr>
          <p:cNvSpPr>
            <a:spLocks noGrp="1"/>
          </p:cNvSpPr>
          <p:nvPr>
            <p:ph idx="1"/>
          </p:nvPr>
        </p:nvSpPr>
        <p:spPr/>
        <p:txBody>
          <a:bodyPr>
            <a:normAutofit fontScale="77500" lnSpcReduction="20000"/>
          </a:bodyPr>
          <a:lstStyle/>
          <a:p>
            <a:pPr>
              <a:spcAft>
                <a:spcPts val="600"/>
              </a:spcAft>
              <a:buFont typeface="Wingdings" panose="05000000000000000000" pitchFamily="2" charset="2"/>
              <a:buChar char="Ø"/>
            </a:pPr>
            <a:r>
              <a:rPr lang="en-US" altLang="en-US" sz="4400">
                <a:solidFill>
                  <a:srgbClr val="293873"/>
                </a:solidFill>
                <a:cs typeface="Arial" charset="0"/>
              </a:rPr>
              <a:t>Administered through P&amp;A Group</a:t>
            </a:r>
          </a:p>
          <a:p>
            <a:pPr>
              <a:spcAft>
                <a:spcPts val="600"/>
              </a:spcAft>
              <a:buFont typeface="Wingdings" panose="05000000000000000000" pitchFamily="2" charset="2"/>
              <a:buChar char="Ø"/>
            </a:pPr>
            <a:r>
              <a:rPr lang="en-US" altLang="en-US" sz="4400">
                <a:solidFill>
                  <a:srgbClr val="293873"/>
                </a:solidFill>
                <a:cs typeface="Arial" charset="0"/>
              </a:rPr>
              <a:t>Allows you to pay for </a:t>
            </a:r>
            <a:r>
              <a:rPr lang="en-US" altLang="en-US" sz="4400">
                <a:solidFill>
                  <a:srgbClr val="FF0000"/>
                </a:solidFill>
                <a:cs typeface="Arial" charset="0"/>
              </a:rPr>
              <a:t>deductible expenses only</a:t>
            </a:r>
          </a:p>
          <a:p>
            <a:pPr>
              <a:spcAft>
                <a:spcPts val="600"/>
              </a:spcAft>
              <a:buFont typeface="Wingdings" panose="05000000000000000000" pitchFamily="2" charset="2"/>
              <a:buChar char="Ø"/>
            </a:pPr>
            <a:r>
              <a:rPr lang="en-US" altLang="en-US" sz="4400">
                <a:solidFill>
                  <a:srgbClr val="293873"/>
                </a:solidFill>
                <a:cs typeface="Arial" charset="0"/>
              </a:rPr>
              <a:t>100% employer funded - amount funded is non-taxable to you</a:t>
            </a:r>
          </a:p>
          <a:p>
            <a:pPr>
              <a:spcAft>
                <a:spcPts val="600"/>
              </a:spcAft>
              <a:buFont typeface="Wingdings" panose="05000000000000000000" pitchFamily="2" charset="2"/>
              <a:buChar char="Ø"/>
            </a:pPr>
            <a:r>
              <a:rPr lang="en-US" altLang="en-US" sz="4400">
                <a:solidFill>
                  <a:srgbClr val="293873"/>
                </a:solidFill>
                <a:cs typeface="Arial" charset="0"/>
              </a:rPr>
              <a:t>HRA funds reimburse qualified expenses for you, your spouse and any dependents covered by the health plan</a:t>
            </a:r>
          </a:p>
          <a:p>
            <a:pPr>
              <a:lnSpc>
                <a:spcPct val="120000"/>
              </a:lnSpc>
              <a:spcAft>
                <a:spcPts val="600"/>
              </a:spcAft>
              <a:buFont typeface="Wingdings" panose="05000000000000000000" pitchFamily="2" charset="2"/>
              <a:buChar char="Ø"/>
            </a:pPr>
            <a:r>
              <a:rPr lang="en-US" altLang="en-US" sz="4400">
                <a:solidFill>
                  <a:srgbClr val="293873"/>
                </a:solidFill>
                <a:cs typeface="Arial" charset="0"/>
              </a:rPr>
              <a:t>Out of pocket medical deductible expenses are reimbursed to you for all three (3) of the 2023 Medical Plans offered</a:t>
            </a:r>
            <a:endParaRPr lang="en-US" altLang="en-US" sz="3600" b="1">
              <a:solidFill>
                <a:srgbClr val="FF0000"/>
              </a:solidFill>
              <a:cs typeface="Arial" charset="0"/>
            </a:endParaRPr>
          </a:p>
          <a:p>
            <a:pPr>
              <a:spcAft>
                <a:spcPts val="600"/>
              </a:spcAft>
              <a:buFont typeface="Wingdings" panose="05000000000000000000" pitchFamily="2" charset="2"/>
              <a:buChar char="Ø"/>
            </a:pPr>
            <a:r>
              <a:rPr lang="en-US" altLang="en-US" sz="4400">
                <a:solidFill>
                  <a:srgbClr val="293873"/>
                </a:solidFill>
                <a:cs typeface="Arial" charset="0"/>
              </a:rPr>
              <a:t>Your employer funds dollars into your HRA in order to help offset larger expenses you may incur</a:t>
            </a:r>
            <a:endParaRPr lang="en-US" altLang="en-US" sz="5400">
              <a:solidFill>
                <a:srgbClr val="293873"/>
              </a:solidFill>
              <a:cs typeface="Arial" charset="0"/>
            </a:endParaRPr>
          </a:p>
          <a:p>
            <a:pPr marL="0" indent="0" algn="ctr">
              <a:spcBef>
                <a:spcPts val="0"/>
              </a:spcBef>
              <a:spcAft>
                <a:spcPts val="600"/>
              </a:spcAft>
              <a:buClr>
                <a:srgbClr val="293873"/>
              </a:buClr>
              <a:buFont typeface="Arial" panose="020B0604020202020204" pitchFamily="34" charset="0"/>
              <a:buNone/>
            </a:pPr>
            <a:endParaRPr lang="en-US" altLang="en-US" sz="5400">
              <a:solidFill>
                <a:srgbClr val="293873"/>
              </a:solidFill>
              <a:cs typeface="Arial" charset="0"/>
            </a:endParaRPr>
          </a:p>
          <a:p>
            <a:pPr marL="0" indent="0">
              <a:spcBef>
                <a:spcPts val="0"/>
              </a:spcBef>
              <a:spcAft>
                <a:spcPts val="600"/>
              </a:spcAft>
              <a:buClr>
                <a:srgbClr val="293873"/>
              </a:buClr>
              <a:buFont typeface="Arial" panose="020B0604020202020204" pitchFamily="34" charset="0"/>
              <a:buNone/>
            </a:pPr>
            <a:r>
              <a:rPr lang="en-US" altLang="en-US" sz="5400">
                <a:solidFill>
                  <a:srgbClr val="293873"/>
                </a:solidFill>
                <a:cs typeface="Arial" charset="0"/>
              </a:rPr>
              <a:t>           </a:t>
            </a:r>
            <a:r>
              <a:rPr lang="en-US" altLang="en-US" sz="5400" u="sng">
                <a:solidFill>
                  <a:srgbClr val="293873"/>
                </a:solidFill>
                <a:cs typeface="Arial" charset="0"/>
              </a:rPr>
              <a:t>Heritage Ministries will fund your HRA Account up to:</a:t>
            </a:r>
          </a:p>
          <a:p>
            <a:pPr marL="0" indent="0" algn="ctr">
              <a:spcBef>
                <a:spcPts val="0"/>
              </a:spcBef>
              <a:spcAft>
                <a:spcPts val="600"/>
              </a:spcAft>
              <a:buClr>
                <a:srgbClr val="293873"/>
              </a:buClr>
              <a:buFont typeface="Arial" panose="020B0604020202020204" pitchFamily="34" charset="0"/>
              <a:buNone/>
            </a:pPr>
            <a:r>
              <a:rPr lang="en-US" altLang="en-US" sz="5400" b="1">
                <a:solidFill>
                  <a:srgbClr val="293873"/>
                </a:solidFill>
                <a:cs typeface="Arial" charset="0"/>
              </a:rPr>
              <a:t>		</a:t>
            </a:r>
          </a:p>
          <a:p>
            <a:pPr marL="0" indent="0" algn="ctr">
              <a:spcBef>
                <a:spcPts val="0"/>
              </a:spcBef>
              <a:spcAft>
                <a:spcPts val="600"/>
              </a:spcAft>
              <a:buClr>
                <a:srgbClr val="293873"/>
              </a:buClr>
              <a:buFont typeface="Arial" panose="020B0604020202020204" pitchFamily="34" charset="0"/>
              <a:buNone/>
            </a:pPr>
            <a:r>
              <a:rPr lang="en-US" altLang="en-US" sz="5400" b="1">
                <a:solidFill>
                  <a:srgbClr val="293873"/>
                </a:solidFill>
                <a:cs typeface="Arial" charset="0"/>
              </a:rPr>
              <a:t>                                      </a:t>
            </a:r>
            <a:r>
              <a:rPr lang="en-US" altLang="en-US" sz="5400" b="1">
                <a:solidFill>
                  <a:srgbClr val="FF0000"/>
                </a:solidFill>
                <a:cs typeface="Arial" charset="0"/>
              </a:rPr>
              <a:t>$400 Single / $600 Family</a:t>
            </a:r>
          </a:p>
          <a:p>
            <a:endParaRPr lang="en-US"/>
          </a:p>
        </p:txBody>
      </p:sp>
      <p:sp>
        <p:nvSpPr>
          <p:cNvPr id="4" name="Slide Number Placeholder 3">
            <a:extLst>
              <a:ext uri="{FF2B5EF4-FFF2-40B4-BE49-F238E27FC236}">
                <a16:creationId xmlns:a16="http://schemas.microsoft.com/office/drawing/2014/main" id="{F450991B-9A9F-47D5-AF6F-142B7E37DD0B}"/>
              </a:ext>
            </a:extLst>
          </p:cNvPr>
          <p:cNvSpPr>
            <a:spLocks noGrp="1"/>
          </p:cNvSpPr>
          <p:nvPr>
            <p:ph type="sldNum" sz="quarter" idx="12"/>
          </p:nvPr>
        </p:nvSpPr>
        <p:spPr/>
        <p:txBody>
          <a:bodyPr/>
          <a:lstStyle/>
          <a:p>
            <a:r>
              <a:rPr lang="en-US"/>
              <a:t> BROWN &amp; BROWN  |  </a:t>
            </a:r>
            <a:fld id="{0BDBB283-31B7-430F-95E5-02359FF226F2}" type="slidenum">
              <a:rPr lang="en-US" smtClean="0"/>
              <a:pPr/>
              <a:t>13</a:t>
            </a:fld>
            <a:endParaRPr lang="en-US"/>
          </a:p>
        </p:txBody>
      </p:sp>
      <p:sp>
        <p:nvSpPr>
          <p:cNvPr id="5" name="TextBox 4">
            <a:extLst>
              <a:ext uri="{FF2B5EF4-FFF2-40B4-BE49-F238E27FC236}">
                <a16:creationId xmlns:a16="http://schemas.microsoft.com/office/drawing/2014/main" id="{9FFC48BD-AD7F-41F1-A53E-57D8C1143B7B}"/>
              </a:ext>
            </a:extLst>
          </p:cNvPr>
          <p:cNvSpPr txBox="1"/>
          <p:nvPr/>
        </p:nvSpPr>
        <p:spPr>
          <a:xfrm>
            <a:off x="2882686" y="7911247"/>
            <a:ext cx="3564610" cy="1384995"/>
          </a:xfrm>
          <a:prstGeom prst="rect">
            <a:avLst/>
          </a:prstGeom>
          <a:noFill/>
        </p:spPr>
        <p:txBody>
          <a:bodyPr wrap="square" rtlCol="0">
            <a:spAutoFit/>
          </a:bodyPr>
          <a:lstStyle/>
          <a:p>
            <a:r>
              <a:rPr lang="en-US" sz="2800" b="1">
                <a:solidFill>
                  <a:srgbClr val="FF0000"/>
                </a:solidFill>
              </a:rPr>
              <a:t>To Help Offset </a:t>
            </a:r>
          </a:p>
          <a:p>
            <a:r>
              <a:rPr lang="en-US" sz="2800" b="1">
                <a:solidFill>
                  <a:srgbClr val="FF0000"/>
                </a:solidFill>
              </a:rPr>
              <a:t>Your Deductible</a:t>
            </a:r>
          </a:p>
          <a:p>
            <a:r>
              <a:rPr lang="en-US" sz="2800" b="1">
                <a:solidFill>
                  <a:srgbClr val="FF0000"/>
                </a:solidFill>
              </a:rPr>
              <a:t> Expenses Only</a:t>
            </a:r>
          </a:p>
        </p:txBody>
      </p:sp>
      <p:sp>
        <p:nvSpPr>
          <p:cNvPr id="7" name="Arrow: Right 6">
            <a:extLst>
              <a:ext uri="{FF2B5EF4-FFF2-40B4-BE49-F238E27FC236}">
                <a16:creationId xmlns:a16="http://schemas.microsoft.com/office/drawing/2014/main" id="{35781158-D179-44EA-8DEE-E726D318C660}"/>
              </a:ext>
            </a:extLst>
          </p:cNvPr>
          <p:cNvSpPr/>
          <p:nvPr/>
        </p:nvSpPr>
        <p:spPr>
          <a:xfrm>
            <a:off x="6168326" y="8352944"/>
            <a:ext cx="1828800" cy="5015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udio 5">
            <a:hlinkClick r:id="" action="ppaction://media"/>
            <a:extLst>
              <a:ext uri="{FF2B5EF4-FFF2-40B4-BE49-F238E27FC236}">
                <a16:creationId xmlns:a16="http://schemas.microsoft.com/office/drawing/2014/main" id="{85E213E2-21FA-4B24-91FB-99341FAEB2D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7424400" y="9601200"/>
            <a:ext cx="304800" cy="304800"/>
          </a:xfrm>
          <a:prstGeom prst="rect">
            <a:avLst/>
          </a:prstGeom>
        </p:spPr>
      </p:pic>
    </p:spTree>
    <p:extLst>
      <p:ext uri="{BB962C8B-B14F-4D97-AF65-F5344CB8AC3E}">
        <p14:creationId xmlns:p14="http://schemas.microsoft.com/office/powerpoint/2010/main" val="671396059"/>
      </p:ext>
    </p:extLst>
  </p:cSld>
  <p:clrMapOvr>
    <a:masterClrMapping/>
  </p:clrMapOvr>
  <mc:AlternateContent xmlns:mc="http://schemas.openxmlformats.org/markup-compatibility/2006" xmlns:p14="http://schemas.microsoft.com/office/powerpoint/2010/main">
    <mc:Choice Requires="p14">
      <p:transition spd="slow" p14:dur="2000" advTm="43965"/>
    </mc:Choice>
    <mc:Fallback xmlns="">
      <p:transition spd="slow" advTm="439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2FA92-475C-4F13-88B6-AE48AA2A2592}"/>
              </a:ext>
            </a:extLst>
          </p:cNvPr>
          <p:cNvSpPr>
            <a:spLocks noGrp="1"/>
          </p:cNvSpPr>
          <p:nvPr>
            <p:ph type="title"/>
          </p:nvPr>
        </p:nvSpPr>
        <p:spPr/>
        <p:txBody>
          <a:bodyPr/>
          <a:lstStyle/>
          <a:p>
            <a:r>
              <a:rPr lang="en-US"/>
              <a:t>2023 Flexible Spending Account (FSA)</a:t>
            </a:r>
          </a:p>
        </p:txBody>
      </p:sp>
      <p:sp>
        <p:nvSpPr>
          <p:cNvPr id="3" name="Content Placeholder 2">
            <a:extLst>
              <a:ext uri="{FF2B5EF4-FFF2-40B4-BE49-F238E27FC236}">
                <a16:creationId xmlns:a16="http://schemas.microsoft.com/office/drawing/2014/main" id="{6C627AC6-A3C7-455F-BDED-F08FB6F3D16B}"/>
              </a:ext>
            </a:extLst>
          </p:cNvPr>
          <p:cNvSpPr>
            <a:spLocks noGrp="1"/>
          </p:cNvSpPr>
          <p:nvPr>
            <p:ph idx="1"/>
          </p:nvPr>
        </p:nvSpPr>
        <p:spPr/>
        <p:txBody>
          <a:bodyPr>
            <a:normAutofit fontScale="92500"/>
          </a:bodyPr>
          <a:lstStyle/>
          <a:p>
            <a:pPr marL="285750" lvl="1" indent="-285750">
              <a:spcBef>
                <a:spcPts val="0"/>
              </a:spcBef>
              <a:spcAft>
                <a:spcPts val="600"/>
              </a:spcAft>
              <a:buFont typeface="Wingdings" panose="05000000000000000000" pitchFamily="2" charset="2"/>
              <a:buChar char="Ø"/>
              <a:defRPr/>
            </a:pPr>
            <a:r>
              <a:rPr lang="en-US" sz="3900">
                <a:solidFill>
                  <a:srgbClr val="002060"/>
                </a:solidFill>
              </a:rPr>
              <a:t>Administered by P&amp;A Group</a:t>
            </a:r>
          </a:p>
          <a:p>
            <a:pPr marL="0" lvl="1" indent="0">
              <a:spcBef>
                <a:spcPts val="0"/>
              </a:spcBef>
              <a:spcAft>
                <a:spcPts val="600"/>
              </a:spcAft>
              <a:buClr>
                <a:srgbClr val="293873"/>
              </a:buClr>
              <a:buNone/>
              <a:defRPr/>
            </a:pPr>
            <a:endParaRPr lang="en-US" sz="3900">
              <a:solidFill>
                <a:srgbClr val="002060"/>
              </a:solidFill>
            </a:endParaRPr>
          </a:p>
          <a:p>
            <a:pPr marL="285750" lvl="1" indent="-285750">
              <a:spcBef>
                <a:spcPts val="0"/>
              </a:spcBef>
              <a:spcAft>
                <a:spcPts val="600"/>
              </a:spcAft>
              <a:buFont typeface="Wingdings" panose="05000000000000000000" pitchFamily="2" charset="2"/>
              <a:buChar char="Ø"/>
              <a:defRPr/>
            </a:pPr>
            <a:r>
              <a:rPr lang="en-US" sz="3900">
                <a:solidFill>
                  <a:srgbClr val="002060"/>
                </a:solidFill>
              </a:rPr>
              <a:t>An FSA is for expenses not covered by medical, vision, and dental plans, such as dental and optical care, prescription drugs, certain over-the-counter (OTC) drugs, health and dental deductibles, co-payments, etc. </a:t>
            </a:r>
          </a:p>
          <a:p>
            <a:pPr marL="0" lvl="1" indent="0">
              <a:spcBef>
                <a:spcPts val="0"/>
              </a:spcBef>
              <a:spcAft>
                <a:spcPts val="600"/>
              </a:spcAft>
              <a:buClr>
                <a:srgbClr val="293873"/>
              </a:buClr>
              <a:buNone/>
              <a:defRPr/>
            </a:pPr>
            <a:endParaRPr lang="en-US" sz="3900">
              <a:solidFill>
                <a:srgbClr val="002060"/>
              </a:solidFill>
            </a:endParaRPr>
          </a:p>
          <a:p>
            <a:pPr marL="285750" lvl="1" indent="-285750">
              <a:spcBef>
                <a:spcPts val="0"/>
              </a:spcBef>
              <a:spcAft>
                <a:spcPts val="600"/>
              </a:spcAft>
              <a:buFont typeface="Wingdings" panose="05000000000000000000" pitchFamily="2" charset="2"/>
              <a:buChar char="Ø"/>
              <a:defRPr/>
            </a:pPr>
            <a:r>
              <a:rPr lang="en-US" sz="3900">
                <a:solidFill>
                  <a:srgbClr val="002060"/>
                </a:solidFill>
              </a:rPr>
              <a:t>The maximum election is </a:t>
            </a:r>
            <a:r>
              <a:rPr lang="en-US" sz="3900">
                <a:solidFill>
                  <a:srgbClr val="FF0000"/>
                </a:solidFill>
              </a:rPr>
              <a:t>$2,650 </a:t>
            </a:r>
            <a:r>
              <a:rPr lang="en-US" sz="3900">
                <a:solidFill>
                  <a:srgbClr val="002060"/>
                </a:solidFill>
              </a:rPr>
              <a:t>per plan year. </a:t>
            </a:r>
          </a:p>
          <a:p>
            <a:pPr marL="0" lvl="1" indent="0">
              <a:spcBef>
                <a:spcPts val="0"/>
              </a:spcBef>
              <a:spcAft>
                <a:spcPts val="600"/>
              </a:spcAft>
              <a:buClr>
                <a:srgbClr val="293873"/>
              </a:buClr>
              <a:buNone/>
              <a:defRPr/>
            </a:pPr>
            <a:endParaRPr lang="en-US" sz="3900">
              <a:solidFill>
                <a:srgbClr val="002060"/>
              </a:solidFill>
            </a:endParaRPr>
          </a:p>
          <a:p>
            <a:pPr marL="285750" lvl="1" indent="-285750">
              <a:spcBef>
                <a:spcPts val="0"/>
              </a:spcBef>
              <a:spcAft>
                <a:spcPts val="600"/>
              </a:spcAft>
              <a:buFont typeface="Wingdings" panose="05000000000000000000" pitchFamily="2" charset="2"/>
              <a:buChar char="Ø"/>
              <a:defRPr/>
            </a:pPr>
            <a:r>
              <a:rPr lang="en-US" sz="3900">
                <a:solidFill>
                  <a:srgbClr val="002060"/>
                </a:solidFill>
              </a:rPr>
              <a:t>A pretax, employee funded spending account, ensuring a low-cost way to enhance employee benefits. </a:t>
            </a:r>
          </a:p>
          <a:p>
            <a:pPr marL="285750" lvl="1" indent="-285750">
              <a:spcBef>
                <a:spcPts val="0"/>
              </a:spcBef>
              <a:spcAft>
                <a:spcPts val="600"/>
              </a:spcAft>
              <a:buClr>
                <a:srgbClr val="293873"/>
              </a:buClr>
              <a:buFont typeface="Wingdings" panose="05000000000000000000" pitchFamily="2" charset="2"/>
              <a:buChar char="Ø"/>
              <a:defRPr/>
            </a:pPr>
            <a:endParaRPr lang="en-US" sz="3900">
              <a:solidFill>
                <a:srgbClr val="002060"/>
              </a:solidFill>
            </a:endParaRPr>
          </a:p>
          <a:p>
            <a:pPr marL="285750" lvl="1" indent="-285750">
              <a:spcBef>
                <a:spcPts val="0"/>
              </a:spcBef>
              <a:spcAft>
                <a:spcPts val="600"/>
              </a:spcAft>
              <a:buFont typeface="Wingdings" panose="05000000000000000000" pitchFamily="2" charset="2"/>
              <a:buChar char="Ø"/>
              <a:defRPr/>
            </a:pPr>
            <a:r>
              <a:rPr lang="en-US" sz="3900">
                <a:solidFill>
                  <a:srgbClr val="002060"/>
                </a:solidFill>
              </a:rPr>
              <a:t>Unused funds may rollover to the following plan year, </a:t>
            </a:r>
            <a:r>
              <a:rPr lang="en-US" sz="3900">
                <a:solidFill>
                  <a:srgbClr val="FF0000"/>
                </a:solidFill>
              </a:rPr>
              <a:t>up to $500</a:t>
            </a:r>
            <a:r>
              <a:rPr lang="en-US" sz="3900">
                <a:solidFill>
                  <a:srgbClr val="002060"/>
                </a:solidFill>
              </a:rPr>
              <a:t>, if enrolled in the Healthcare FSA plan only.</a:t>
            </a:r>
            <a:endParaRPr lang="en-US" sz="3900">
              <a:solidFill>
                <a:srgbClr val="002060"/>
              </a:solidFill>
              <a:highlight>
                <a:srgbClr val="FFFFFF"/>
              </a:highlight>
            </a:endParaRPr>
          </a:p>
          <a:p>
            <a:endParaRPr lang="en-US"/>
          </a:p>
        </p:txBody>
      </p:sp>
      <p:sp>
        <p:nvSpPr>
          <p:cNvPr id="4" name="Slide Number Placeholder 3">
            <a:extLst>
              <a:ext uri="{FF2B5EF4-FFF2-40B4-BE49-F238E27FC236}">
                <a16:creationId xmlns:a16="http://schemas.microsoft.com/office/drawing/2014/main" id="{F450991B-9A9F-47D5-AF6F-142B7E37DD0B}"/>
              </a:ext>
            </a:extLst>
          </p:cNvPr>
          <p:cNvSpPr>
            <a:spLocks noGrp="1"/>
          </p:cNvSpPr>
          <p:nvPr>
            <p:ph type="sldNum" sz="quarter" idx="12"/>
          </p:nvPr>
        </p:nvSpPr>
        <p:spPr/>
        <p:txBody>
          <a:bodyPr/>
          <a:lstStyle/>
          <a:p>
            <a:r>
              <a:rPr lang="en-US"/>
              <a:t> BROWN &amp; BROWN  |  </a:t>
            </a:r>
            <a:fld id="{0BDBB283-31B7-430F-95E5-02359FF226F2}" type="slidenum">
              <a:rPr lang="en-US" smtClean="0"/>
              <a:pPr/>
              <a:t>14</a:t>
            </a:fld>
            <a:endParaRPr lang="en-US"/>
          </a:p>
        </p:txBody>
      </p:sp>
      <p:pic>
        <p:nvPicPr>
          <p:cNvPr id="5" name="Audio 4">
            <a:hlinkClick r:id="" action="ppaction://media"/>
            <a:extLst>
              <a:ext uri="{FF2B5EF4-FFF2-40B4-BE49-F238E27FC236}">
                <a16:creationId xmlns:a16="http://schemas.microsoft.com/office/drawing/2014/main" id="{70BC43A5-0CE5-4DF2-ACC2-33575AE09E0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7424400" y="9601200"/>
            <a:ext cx="304800" cy="304800"/>
          </a:xfrm>
          <a:prstGeom prst="rect">
            <a:avLst/>
          </a:prstGeom>
        </p:spPr>
      </p:pic>
    </p:spTree>
    <p:extLst>
      <p:ext uri="{BB962C8B-B14F-4D97-AF65-F5344CB8AC3E}">
        <p14:creationId xmlns:p14="http://schemas.microsoft.com/office/powerpoint/2010/main" val="3585746283"/>
      </p:ext>
    </p:extLst>
  </p:cSld>
  <p:clrMapOvr>
    <a:masterClrMapping/>
  </p:clrMapOvr>
  <mc:AlternateContent xmlns:mc="http://schemas.openxmlformats.org/markup-compatibility/2006" xmlns:p14="http://schemas.microsoft.com/office/powerpoint/2010/main">
    <mc:Choice Requires="p14">
      <p:transition spd="slow" p14:dur="2000" advTm="79793"/>
    </mc:Choice>
    <mc:Fallback xmlns="">
      <p:transition spd="slow" advTm="797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2FA92-475C-4F13-88B6-AE48AA2A2592}"/>
              </a:ext>
            </a:extLst>
          </p:cNvPr>
          <p:cNvSpPr>
            <a:spLocks noGrp="1"/>
          </p:cNvSpPr>
          <p:nvPr>
            <p:ph type="title"/>
          </p:nvPr>
        </p:nvSpPr>
        <p:spPr/>
        <p:txBody>
          <a:bodyPr/>
          <a:lstStyle/>
          <a:p>
            <a:r>
              <a:rPr lang="en-US"/>
              <a:t>2023 Dependent Care FSA</a:t>
            </a:r>
          </a:p>
        </p:txBody>
      </p:sp>
      <p:sp>
        <p:nvSpPr>
          <p:cNvPr id="3" name="Content Placeholder 2">
            <a:extLst>
              <a:ext uri="{FF2B5EF4-FFF2-40B4-BE49-F238E27FC236}">
                <a16:creationId xmlns:a16="http://schemas.microsoft.com/office/drawing/2014/main" id="{6C627AC6-A3C7-455F-BDED-F08FB6F3D16B}"/>
              </a:ext>
            </a:extLst>
          </p:cNvPr>
          <p:cNvSpPr>
            <a:spLocks noGrp="1"/>
          </p:cNvSpPr>
          <p:nvPr>
            <p:ph idx="1"/>
          </p:nvPr>
        </p:nvSpPr>
        <p:spPr/>
        <p:txBody>
          <a:bodyPr>
            <a:normAutofit fontScale="92500" lnSpcReduction="10000"/>
          </a:bodyPr>
          <a:lstStyle/>
          <a:p>
            <a:pPr marL="285750" indent="-285750">
              <a:buFont typeface="Wingdings" panose="05000000000000000000" pitchFamily="2" charset="2"/>
              <a:buChar char="Ø"/>
            </a:pPr>
            <a:r>
              <a:rPr lang="en-US" sz="3900">
                <a:solidFill>
                  <a:srgbClr val="002060"/>
                </a:solidFill>
              </a:rPr>
              <a:t>Administered by P&amp;A Group</a:t>
            </a:r>
          </a:p>
          <a:p>
            <a:endParaRPr lang="en-US" sz="3900">
              <a:solidFill>
                <a:srgbClr val="002060"/>
              </a:solidFill>
            </a:endParaRPr>
          </a:p>
          <a:p>
            <a:pPr marL="285750" indent="-285750">
              <a:buFont typeface="Wingdings" panose="05000000000000000000" pitchFamily="2" charset="2"/>
              <a:buChar char="Ø"/>
            </a:pPr>
            <a:r>
              <a:rPr lang="en-US" sz="3900">
                <a:solidFill>
                  <a:srgbClr val="002060"/>
                </a:solidFill>
              </a:rPr>
              <a:t>Dependent Care Account (DCA). A DCA is for expenses for the care of dependents allowing an employee (or an employee and their spouse) to work or to attend school fulltime. </a:t>
            </a:r>
          </a:p>
          <a:p>
            <a:endParaRPr lang="en-US" sz="3900">
              <a:solidFill>
                <a:srgbClr val="002060"/>
              </a:solidFill>
            </a:endParaRPr>
          </a:p>
          <a:p>
            <a:pPr marL="285750" indent="-285750">
              <a:buFont typeface="Wingdings" panose="05000000000000000000" pitchFamily="2" charset="2"/>
              <a:buChar char="Ø"/>
            </a:pPr>
            <a:r>
              <a:rPr lang="en-US" sz="3900">
                <a:solidFill>
                  <a:srgbClr val="002060"/>
                </a:solidFill>
              </a:rPr>
              <a:t>Eligible expenses include pre-school &amp; nursery school program, day care, after school programs, etc. </a:t>
            </a:r>
          </a:p>
          <a:p>
            <a:pPr marL="285750" indent="-285750">
              <a:buFont typeface="Wingdings" panose="05000000000000000000" pitchFamily="2" charset="2"/>
              <a:buChar char="Ø"/>
            </a:pPr>
            <a:endParaRPr lang="en-US" sz="3900">
              <a:solidFill>
                <a:srgbClr val="002060"/>
              </a:solidFill>
            </a:endParaRPr>
          </a:p>
          <a:p>
            <a:pPr marL="285750" indent="-285750">
              <a:buFont typeface="Wingdings" panose="05000000000000000000" pitchFamily="2" charset="2"/>
              <a:buChar char="Ø"/>
            </a:pPr>
            <a:r>
              <a:rPr lang="en-US" sz="3900">
                <a:solidFill>
                  <a:srgbClr val="002060"/>
                </a:solidFill>
              </a:rPr>
              <a:t>The minimum election is </a:t>
            </a:r>
            <a:r>
              <a:rPr lang="en-US" sz="3900">
                <a:solidFill>
                  <a:srgbClr val="FF0000"/>
                </a:solidFill>
              </a:rPr>
              <a:t>$250 </a:t>
            </a:r>
            <a:r>
              <a:rPr lang="en-US" sz="3900">
                <a:solidFill>
                  <a:srgbClr val="002060"/>
                </a:solidFill>
              </a:rPr>
              <a:t>per calendar year. </a:t>
            </a:r>
          </a:p>
          <a:p>
            <a:pPr marL="285750" indent="-285750">
              <a:buFont typeface="Wingdings" panose="05000000000000000000" pitchFamily="2" charset="2"/>
              <a:buChar char="Ø"/>
            </a:pPr>
            <a:endParaRPr lang="en-US" sz="3900">
              <a:solidFill>
                <a:srgbClr val="002060"/>
              </a:solidFill>
            </a:endParaRPr>
          </a:p>
          <a:p>
            <a:pPr marL="285750" indent="-285750">
              <a:buFont typeface="Wingdings" panose="05000000000000000000" pitchFamily="2" charset="2"/>
              <a:buChar char="Ø"/>
            </a:pPr>
            <a:r>
              <a:rPr lang="en-US" sz="3900">
                <a:solidFill>
                  <a:srgbClr val="002060"/>
                </a:solidFill>
              </a:rPr>
              <a:t>The maximum election is </a:t>
            </a:r>
            <a:r>
              <a:rPr lang="en-US" sz="3900">
                <a:solidFill>
                  <a:srgbClr val="FF0000"/>
                </a:solidFill>
              </a:rPr>
              <a:t>$5,000 </a:t>
            </a:r>
            <a:r>
              <a:rPr lang="en-US" sz="3900">
                <a:solidFill>
                  <a:srgbClr val="002060"/>
                </a:solidFill>
              </a:rPr>
              <a:t>per calendar year</a:t>
            </a:r>
          </a:p>
          <a:p>
            <a:endParaRPr lang="en-US"/>
          </a:p>
        </p:txBody>
      </p:sp>
      <p:sp>
        <p:nvSpPr>
          <p:cNvPr id="4" name="Slide Number Placeholder 3">
            <a:extLst>
              <a:ext uri="{FF2B5EF4-FFF2-40B4-BE49-F238E27FC236}">
                <a16:creationId xmlns:a16="http://schemas.microsoft.com/office/drawing/2014/main" id="{F450991B-9A9F-47D5-AF6F-142B7E37DD0B}"/>
              </a:ext>
            </a:extLst>
          </p:cNvPr>
          <p:cNvSpPr>
            <a:spLocks noGrp="1"/>
          </p:cNvSpPr>
          <p:nvPr>
            <p:ph type="sldNum" sz="quarter" idx="12"/>
          </p:nvPr>
        </p:nvSpPr>
        <p:spPr/>
        <p:txBody>
          <a:bodyPr/>
          <a:lstStyle/>
          <a:p>
            <a:r>
              <a:rPr lang="en-US"/>
              <a:t> BROWN &amp; BROWN  |  </a:t>
            </a:r>
            <a:fld id="{0BDBB283-31B7-430F-95E5-02359FF226F2}" type="slidenum">
              <a:rPr lang="en-US" smtClean="0"/>
              <a:pPr/>
              <a:t>15</a:t>
            </a:fld>
            <a:endParaRPr lang="en-US"/>
          </a:p>
        </p:txBody>
      </p:sp>
      <p:pic>
        <p:nvPicPr>
          <p:cNvPr id="5" name="Audio 4">
            <a:hlinkClick r:id="" action="ppaction://media"/>
            <a:extLst>
              <a:ext uri="{FF2B5EF4-FFF2-40B4-BE49-F238E27FC236}">
                <a16:creationId xmlns:a16="http://schemas.microsoft.com/office/drawing/2014/main" id="{9C95D044-8F7A-4238-BEDD-E34A2BA9A87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7424400" y="9601200"/>
            <a:ext cx="304800" cy="304800"/>
          </a:xfrm>
          <a:prstGeom prst="rect">
            <a:avLst/>
          </a:prstGeom>
        </p:spPr>
      </p:pic>
    </p:spTree>
    <p:extLst>
      <p:ext uri="{BB962C8B-B14F-4D97-AF65-F5344CB8AC3E}">
        <p14:creationId xmlns:p14="http://schemas.microsoft.com/office/powerpoint/2010/main" val="368915647"/>
      </p:ext>
    </p:extLst>
  </p:cSld>
  <p:clrMapOvr>
    <a:masterClrMapping/>
  </p:clrMapOvr>
  <mc:AlternateContent xmlns:mc="http://schemas.openxmlformats.org/markup-compatibility/2006" xmlns:p14="http://schemas.microsoft.com/office/powerpoint/2010/main">
    <mc:Choice Requires="p14">
      <p:transition spd="slow" p14:dur="2000" advTm="38787"/>
    </mc:Choice>
    <mc:Fallback xmlns="">
      <p:transition spd="slow" advTm="387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56282E6-6A34-4227-A0A3-8CF055F6104B}"/>
              </a:ext>
            </a:extLst>
          </p:cNvPr>
          <p:cNvSpPr/>
          <p:nvPr/>
        </p:nvSpPr>
        <p:spPr>
          <a:xfrm>
            <a:off x="2" y="0"/>
            <a:ext cx="17881598" cy="10058400"/>
          </a:xfrm>
          <a:prstGeom prst="rect">
            <a:avLst/>
          </a:prstGeom>
          <a:gradFill flip="none" rotWithShape="1">
            <a:gsLst>
              <a:gs pos="0">
                <a:schemeClr val="tx1"/>
              </a:gs>
              <a:gs pos="75000">
                <a:schemeClr val="tx1">
                  <a:lumMod val="5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music&#10;&#10;Description automatically generated">
            <a:extLst>
              <a:ext uri="{FF2B5EF4-FFF2-40B4-BE49-F238E27FC236}">
                <a16:creationId xmlns:a16="http://schemas.microsoft.com/office/drawing/2014/main" id="{D9BBE2F4-2E0E-4140-80E5-4A34AF05FBB2}"/>
              </a:ext>
            </a:extLst>
          </p:cNvPr>
          <p:cNvPicPr>
            <a:picLocks noChangeAspect="1"/>
          </p:cNvPicPr>
          <p:nvPr/>
        </p:nvPicPr>
        <p:blipFill rotWithShape="1">
          <a:blip r:embed="rId4" cstate="print">
            <a:alphaModFix amt="50000"/>
            <a:extLst>
              <a:ext uri="{28A0092B-C50C-407E-A947-70E740481C1C}">
                <a14:useLocalDpi xmlns:a14="http://schemas.microsoft.com/office/drawing/2010/main"/>
              </a:ext>
            </a:extLst>
          </a:blip>
          <a:srcRect l="40713" b="6551"/>
          <a:stretch/>
        </p:blipFill>
        <p:spPr>
          <a:xfrm flipH="1">
            <a:off x="0" y="17693"/>
            <a:ext cx="8149678" cy="8208390"/>
          </a:xfrm>
          <a:prstGeom prst="rect">
            <a:avLst/>
          </a:prstGeom>
        </p:spPr>
      </p:pic>
      <p:grpSp>
        <p:nvGrpSpPr>
          <p:cNvPr id="12" name="Group 11">
            <a:extLst>
              <a:ext uri="{FF2B5EF4-FFF2-40B4-BE49-F238E27FC236}">
                <a16:creationId xmlns:a16="http://schemas.microsoft.com/office/drawing/2014/main" id="{CBEE7CB1-3181-404C-ABCC-7220975D9E06}"/>
              </a:ext>
            </a:extLst>
          </p:cNvPr>
          <p:cNvGrpSpPr/>
          <p:nvPr/>
        </p:nvGrpSpPr>
        <p:grpSpPr>
          <a:xfrm>
            <a:off x="1327261" y="4421469"/>
            <a:ext cx="14775478" cy="1362149"/>
            <a:chOff x="2053403" y="4421469"/>
            <a:chExt cx="11225184" cy="1362149"/>
          </a:xfrm>
        </p:grpSpPr>
        <p:sp>
          <p:nvSpPr>
            <p:cNvPr id="13" name="Rectangle 12">
              <a:extLst>
                <a:ext uri="{FF2B5EF4-FFF2-40B4-BE49-F238E27FC236}">
                  <a16:creationId xmlns:a16="http://schemas.microsoft.com/office/drawing/2014/main" id="{E7365212-568A-4F9E-97C9-A61ED0378658}"/>
                </a:ext>
              </a:extLst>
            </p:cNvPr>
            <p:cNvSpPr/>
            <p:nvPr/>
          </p:nvSpPr>
          <p:spPr>
            <a:xfrm>
              <a:off x="3962450" y="4687044"/>
              <a:ext cx="9316137" cy="830997"/>
            </a:xfrm>
            <a:prstGeom prst="rect">
              <a:avLst/>
            </a:prstGeom>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Ancillary Coverages</a:t>
              </a:r>
            </a:p>
          </p:txBody>
        </p:sp>
        <p:sp>
          <p:nvSpPr>
            <p:cNvPr id="15" name="Rectangle: Diagonal Corners Rounded 14">
              <a:extLst>
                <a:ext uri="{FF2B5EF4-FFF2-40B4-BE49-F238E27FC236}">
                  <a16:creationId xmlns:a16="http://schemas.microsoft.com/office/drawing/2014/main" id="{FA2332FB-C5AE-45B5-A620-A81EC479CF4B}"/>
                </a:ext>
              </a:extLst>
            </p:cNvPr>
            <p:cNvSpPr/>
            <p:nvPr/>
          </p:nvSpPr>
          <p:spPr>
            <a:xfrm>
              <a:off x="2053403" y="4421469"/>
              <a:ext cx="1169907" cy="1362149"/>
            </a:xfrm>
            <a:prstGeom prst="round2DiagRect">
              <a:avLst/>
            </a:prstGeom>
            <a:solidFill>
              <a:schemeClr val="bg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latin typeface="Arial" panose="020B0604020202020204" pitchFamily="34" charset="0"/>
                  <a:cs typeface="Arial" panose="020B0604020202020204" pitchFamily="34" charset="0"/>
                </a:rPr>
                <a:t>04</a:t>
              </a:r>
            </a:p>
          </p:txBody>
        </p:sp>
      </p:grpSp>
      <p:pic>
        <p:nvPicPr>
          <p:cNvPr id="2" name="Audio 1">
            <a:hlinkClick r:id="" action="ppaction://media"/>
            <a:extLst>
              <a:ext uri="{FF2B5EF4-FFF2-40B4-BE49-F238E27FC236}">
                <a16:creationId xmlns:a16="http://schemas.microsoft.com/office/drawing/2014/main" id="{3B8561D1-2FEC-4140-B6C5-525EEC40A44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424400" y="9601200"/>
            <a:ext cx="304800" cy="304800"/>
          </a:xfrm>
          <a:prstGeom prst="rect">
            <a:avLst/>
          </a:prstGeom>
        </p:spPr>
      </p:pic>
    </p:spTree>
    <p:extLst>
      <p:ext uri="{BB962C8B-B14F-4D97-AF65-F5344CB8AC3E}">
        <p14:creationId xmlns:p14="http://schemas.microsoft.com/office/powerpoint/2010/main" val="800184357"/>
      </p:ext>
    </p:extLst>
  </p:cSld>
  <p:clrMapOvr>
    <a:masterClrMapping/>
  </p:clrMapOvr>
  <mc:AlternateContent xmlns:mc="http://schemas.openxmlformats.org/markup-compatibility/2006" xmlns:p14="http://schemas.microsoft.com/office/powerpoint/2010/main">
    <mc:Choice Requires="p14">
      <p:transition spd="slow" p14:dur="2000" advTm="4166"/>
    </mc:Choice>
    <mc:Fallback xmlns="">
      <p:transition spd="slow" advTm="41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2FA92-475C-4F13-88B6-AE48AA2A2592}"/>
              </a:ext>
            </a:extLst>
          </p:cNvPr>
          <p:cNvSpPr>
            <a:spLocks noGrp="1"/>
          </p:cNvSpPr>
          <p:nvPr>
            <p:ph type="title"/>
          </p:nvPr>
        </p:nvSpPr>
        <p:spPr/>
        <p:txBody>
          <a:bodyPr>
            <a:normAutofit/>
          </a:bodyPr>
          <a:lstStyle/>
          <a:p>
            <a:r>
              <a:rPr lang="en-US"/>
              <a:t>Basic Life / AD&amp;D &amp; Supplemental Offerings</a:t>
            </a:r>
          </a:p>
        </p:txBody>
      </p:sp>
      <p:sp>
        <p:nvSpPr>
          <p:cNvPr id="3" name="Content Placeholder 2">
            <a:extLst>
              <a:ext uri="{FF2B5EF4-FFF2-40B4-BE49-F238E27FC236}">
                <a16:creationId xmlns:a16="http://schemas.microsoft.com/office/drawing/2014/main" id="{6C627AC6-A3C7-455F-BDED-F08FB6F3D16B}"/>
              </a:ext>
            </a:extLst>
          </p:cNvPr>
          <p:cNvSpPr>
            <a:spLocks noGrp="1"/>
          </p:cNvSpPr>
          <p:nvPr>
            <p:ph idx="1"/>
          </p:nvPr>
        </p:nvSpPr>
        <p:spPr/>
        <p:txBody>
          <a:bodyPr>
            <a:normAutofit/>
          </a:bodyPr>
          <a:lstStyle/>
          <a:p>
            <a:pPr marL="285750" indent="-285750">
              <a:lnSpc>
                <a:spcPct val="110000"/>
              </a:lnSpc>
              <a:spcBef>
                <a:spcPts val="600"/>
              </a:spcBef>
              <a:buFont typeface="Wingdings" panose="05000000000000000000" pitchFamily="2" charset="2"/>
              <a:buChar char="Ø"/>
            </a:pPr>
            <a:endParaRPr lang="en-US" sz="3600">
              <a:solidFill>
                <a:srgbClr val="002060"/>
              </a:solidFill>
            </a:endParaRPr>
          </a:p>
          <a:p>
            <a:pPr marL="285750" indent="-285750">
              <a:lnSpc>
                <a:spcPct val="110000"/>
              </a:lnSpc>
              <a:spcBef>
                <a:spcPts val="600"/>
              </a:spcBef>
              <a:buFont typeface="Wingdings" panose="05000000000000000000" pitchFamily="2" charset="2"/>
              <a:buChar char="Ø"/>
            </a:pPr>
            <a:r>
              <a:rPr lang="en-US" sz="3600" b="1">
                <a:solidFill>
                  <a:srgbClr val="002060"/>
                </a:solidFill>
              </a:rPr>
              <a:t>BASIC LIFE INSURANCE </a:t>
            </a:r>
            <a:r>
              <a:rPr lang="en-US" sz="3600">
                <a:solidFill>
                  <a:srgbClr val="002060"/>
                </a:solidFill>
              </a:rPr>
              <a:t>- Heritage Ministries offers all eligible employees a Basic Life and Accidental Death and Dismemberment Insurance policy through MetLife. This policy is at no cost to the employee. </a:t>
            </a:r>
          </a:p>
          <a:p>
            <a:endParaRPr lang="en-US" sz="3600"/>
          </a:p>
          <a:p>
            <a:pPr marL="285750" indent="-285750">
              <a:lnSpc>
                <a:spcPct val="110000"/>
              </a:lnSpc>
              <a:spcBef>
                <a:spcPts val="600"/>
              </a:spcBef>
              <a:buFont typeface="Wingdings" panose="05000000000000000000" pitchFamily="2" charset="2"/>
              <a:buChar char="Ø"/>
            </a:pPr>
            <a:r>
              <a:rPr lang="en-US" sz="3600" b="1">
                <a:solidFill>
                  <a:srgbClr val="002060"/>
                </a:solidFill>
              </a:rPr>
              <a:t>SUPPLEMENTAL LIFE INSURANCE </a:t>
            </a:r>
            <a:r>
              <a:rPr lang="en-US" sz="3600">
                <a:solidFill>
                  <a:srgbClr val="002060"/>
                </a:solidFill>
              </a:rPr>
              <a:t>- Heritage Ministries also offers employees the option of purchasing Supplemental Life and Accidental Death and Dismemberment Insurance through MetLife. This may be purchased for employee, employee’s spouse, or children.</a:t>
            </a:r>
          </a:p>
          <a:p>
            <a:endParaRPr lang="en-US"/>
          </a:p>
        </p:txBody>
      </p:sp>
      <p:sp>
        <p:nvSpPr>
          <p:cNvPr id="4" name="Slide Number Placeholder 3">
            <a:extLst>
              <a:ext uri="{FF2B5EF4-FFF2-40B4-BE49-F238E27FC236}">
                <a16:creationId xmlns:a16="http://schemas.microsoft.com/office/drawing/2014/main" id="{F450991B-9A9F-47D5-AF6F-142B7E37DD0B}"/>
              </a:ext>
            </a:extLst>
          </p:cNvPr>
          <p:cNvSpPr>
            <a:spLocks noGrp="1"/>
          </p:cNvSpPr>
          <p:nvPr>
            <p:ph type="sldNum" sz="quarter" idx="12"/>
          </p:nvPr>
        </p:nvSpPr>
        <p:spPr/>
        <p:txBody>
          <a:bodyPr/>
          <a:lstStyle/>
          <a:p>
            <a:r>
              <a:rPr lang="en-US"/>
              <a:t> BROWN &amp; BROWN  |  </a:t>
            </a:r>
            <a:fld id="{0BDBB283-31B7-430F-95E5-02359FF226F2}" type="slidenum">
              <a:rPr lang="en-US" smtClean="0"/>
              <a:pPr/>
              <a:t>17</a:t>
            </a:fld>
            <a:endParaRPr lang="en-US"/>
          </a:p>
        </p:txBody>
      </p:sp>
      <p:pic>
        <p:nvPicPr>
          <p:cNvPr id="5" name="Audio 4">
            <a:hlinkClick r:id="" action="ppaction://media"/>
            <a:extLst>
              <a:ext uri="{FF2B5EF4-FFF2-40B4-BE49-F238E27FC236}">
                <a16:creationId xmlns:a16="http://schemas.microsoft.com/office/drawing/2014/main" id="{E4974300-FEA1-467E-AB6E-6DBF1057ADD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7424400" y="9601200"/>
            <a:ext cx="304800" cy="304800"/>
          </a:xfrm>
          <a:prstGeom prst="rect">
            <a:avLst/>
          </a:prstGeom>
        </p:spPr>
      </p:pic>
    </p:spTree>
    <p:extLst>
      <p:ext uri="{BB962C8B-B14F-4D97-AF65-F5344CB8AC3E}">
        <p14:creationId xmlns:p14="http://schemas.microsoft.com/office/powerpoint/2010/main" val="1069174986"/>
      </p:ext>
    </p:extLst>
  </p:cSld>
  <p:clrMapOvr>
    <a:masterClrMapping/>
  </p:clrMapOvr>
  <mc:AlternateContent xmlns:mc="http://schemas.openxmlformats.org/markup-compatibility/2006" xmlns:p14="http://schemas.microsoft.com/office/powerpoint/2010/main">
    <mc:Choice Requires="p14">
      <p:transition spd="slow" p14:dur="2000" advTm="28338"/>
    </mc:Choice>
    <mc:Fallback xmlns="">
      <p:transition spd="slow" advTm="283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2FA92-475C-4F13-88B6-AE48AA2A2592}"/>
              </a:ext>
            </a:extLst>
          </p:cNvPr>
          <p:cNvSpPr>
            <a:spLocks noGrp="1"/>
          </p:cNvSpPr>
          <p:nvPr>
            <p:ph type="title"/>
          </p:nvPr>
        </p:nvSpPr>
        <p:spPr/>
        <p:txBody>
          <a:bodyPr/>
          <a:lstStyle/>
          <a:p>
            <a:r>
              <a:rPr lang="en-US"/>
              <a:t>Voluntary Short-Term and Long-Term Disability</a:t>
            </a:r>
          </a:p>
        </p:txBody>
      </p:sp>
      <p:sp>
        <p:nvSpPr>
          <p:cNvPr id="3" name="Content Placeholder 2">
            <a:extLst>
              <a:ext uri="{FF2B5EF4-FFF2-40B4-BE49-F238E27FC236}">
                <a16:creationId xmlns:a16="http://schemas.microsoft.com/office/drawing/2014/main" id="{6C627AC6-A3C7-455F-BDED-F08FB6F3D16B}"/>
              </a:ext>
            </a:extLst>
          </p:cNvPr>
          <p:cNvSpPr>
            <a:spLocks noGrp="1"/>
          </p:cNvSpPr>
          <p:nvPr>
            <p:ph idx="1"/>
          </p:nvPr>
        </p:nvSpPr>
        <p:spPr/>
        <p:txBody>
          <a:bodyPr>
            <a:normAutofit/>
          </a:bodyPr>
          <a:lstStyle/>
          <a:p>
            <a:pPr marL="285750" indent="-285750">
              <a:buFont typeface="Wingdings" panose="05000000000000000000" pitchFamily="2" charset="2"/>
              <a:buChar char="Ø"/>
            </a:pPr>
            <a:endParaRPr lang="en-US" sz="3600">
              <a:solidFill>
                <a:srgbClr val="FF0000"/>
              </a:solidFill>
            </a:endParaRPr>
          </a:p>
          <a:p>
            <a:pPr marL="285750" indent="-285750">
              <a:buFont typeface="Wingdings" panose="05000000000000000000" pitchFamily="2" charset="2"/>
              <a:buChar char="Ø"/>
            </a:pPr>
            <a:r>
              <a:rPr lang="en-US" sz="3600" b="1">
                <a:solidFill>
                  <a:srgbClr val="002060"/>
                </a:solidFill>
              </a:rPr>
              <a:t>VOLUNTARY SHORT-TERM DISABILITY </a:t>
            </a:r>
            <a:r>
              <a:rPr lang="en-US" sz="3600">
                <a:solidFill>
                  <a:srgbClr val="002060"/>
                </a:solidFill>
              </a:rPr>
              <a:t>Heritage Ministries offers all eligible employees the ability to purchase voluntary coverages at a reduced rate. Short Term Disability covers short term illness or injury. </a:t>
            </a:r>
            <a:r>
              <a:rPr lang="en-US" sz="3600">
                <a:solidFill>
                  <a:srgbClr val="FF0000"/>
                </a:solidFill>
              </a:rPr>
              <a:t>The benefit pays 60% of wages up to $600 per week.</a:t>
            </a:r>
            <a:r>
              <a:rPr lang="en-US" sz="3600"/>
              <a:t> </a:t>
            </a:r>
            <a:r>
              <a:rPr lang="en-US" sz="3600">
                <a:solidFill>
                  <a:srgbClr val="002060"/>
                </a:solidFill>
              </a:rPr>
              <a:t>Duration of the benefit is up to 26 weeks.</a:t>
            </a:r>
            <a:r>
              <a:rPr lang="en-US" sz="3600"/>
              <a:t> </a:t>
            </a:r>
          </a:p>
          <a:p>
            <a:pPr marL="285750" indent="-285750">
              <a:buFont typeface="Wingdings" panose="05000000000000000000" pitchFamily="2" charset="2"/>
              <a:buChar char="Ø"/>
            </a:pPr>
            <a:endParaRPr lang="en-US" sz="3600"/>
          </a:p>
          <a:p>
            <a:pPr marL="285750" indent="-285750">
              <a:buFont typeface="Wingdings" panose="05000000000000000000" pitchFamily="2" charset="2"/>
              <a:buChar char="Ø"/>
            </a:pPr>
            <a:r>
              <a:rPr lang="en-US" sz="3600" b="1">
                <a:solidFill>
                  <a:srgbClr val="002060"/>
                </a:solidFill>
              </a:rPr>
              <a:t>VOLUNTARY LONG-TERM DISABILITY </a:t>
            </a:r>
            <a:r>
              <a:rPr lang="en-US" sz="3600">
                <a:solidFill>
                  <a:srgbClr val="002060"/>
                </a:solidFill>
              </a:rPr>
              <a:t>coverage picks up where Short-Term Disability ends. The benefit pays</a:t>
            </a:r>
            <a:r>
              <a:rPr lang="en-US" sz="3600"/>
              <a:t> </a:t>
            </a:r>
            <a:r>
              <a:rPr lang="en-US" sz="3600">
                <a:solidFill>
                  <a:srgbClr val="FF0000"/>
                </a:solidFill>
              </a:rPr>
              <a:t>60% of wages, capped at $6,000 per month.</a:t>
            </a:r>
          </a:p>
          <a:p>
            <a:endParaRPr lang="en-US"/>
          </a:p>
        </p:txBody>
      </p:sp>
      <p:sp>
        <p:nvSpPr>
          <p:cNvPr id="4" name="Slide Number Placeholder 3">
            <a:extLst>
              <a:ext uri="{FF2B5EF4-FFF2-40B4-BE49-F238E27FC236}">
                <a16:creationId xmlns:a16="http://schemas.microsoft.com/office/drawing/2014/main" id="{F450991B-9A9F-47D5-AF6F-142B7E37DD0B}"/>
              </a:ext>
            </a:extLst>
          </p:cNvPr>
          <p:cNvSpPr>
            <a:spLocks noGrp="1"/>
          </p:cNvSpPr>
          <p:nvPr>
            <p:ph type="sldNum" sz="quarter" idx="12"/>
          </p:nvPr>
        </p:nvSpPr>
        <p:spPr/>
        <p:txBody>
          <a:bodyPr/>
          <a:lstStyle/>
          <a:p>
            <a:r>
              <a:rPr lang="en-US"/>
              <a:t> BROWN &amp; BROWN  |  </a:t>
            </a:r>
            <a:fld id="{0BDBB283-31B7-430F-95E5-02359FF226F2}" type="slidenum">
              <a:rPr lang="en-US" smtClean="0"/>
              <a:pPr/>
              <a:t>18</a:t>
            </a:fld>
            <a:endParaRPr lang="en-US"/>
          </a:p>
        </p:txBody>
      </p:sp>
      <p:pic>
        <p:nvPicPr>
          <p:cNvPr id="6" name="Picture 5">
            <a:extLst>
              <a:ext uri="{FF2B5EF4-FFF2-40B4-BE49-F238E27FC236}">
                <a16:creationId xmlns:a16="http://schemas.microsoft.com/office/drawing/2014/main" id="{D6C11493-48EC-48F9-ADAA-18DB25DA7EE0}"/>
              </a:ext>
            </a:extLst>
          </p:cNvPr>
          <p:cNvPicPr>
            <a:picLocks noChangeAspect="1"/>
          </p:cNvPicPr>
          <p:nvPr/>
        </p:nvPicPr>
        <p:blipFill>
          <a:blip r:embed="rId4"/>
          <a:stretch>
            <a:fillRect/>
          </a:stretch>
        </p:blipFill>
        <p:spPr>
          <a:xfrm>
            <a:off x="1343659" y="9595489"/>
            <a:ext cx="13090798" cy="422833"/>
          </a:xfrm>
          <a:prstGeom prst="rect">
            <a:avLst/>
          </a:prstGeom>
        </p:spPr>
      </p:pic>
      <p:pic>
        <p:nvPicPr>
          <p:cNvPr id="5" name="Audio 4">
            <a:hlinkClick r:id="" action="ppaction://media"/>
            <a:extLst>
              <a:ext uri="{FF2B5EF4-FFF2-40B4-BE49-F238E27FC236}">
                <a16:creationId xmlns:a16="http://schemas.microsoft.com/office/drawing/2014/main" id="{50EFF1BF-704C-4A74-8218-7913EC2214A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424400" y="9601200"/>
            <a:ext cx="304800" cy="304800"/>
          </a:xfrm>
          <a:prstGeom prst="rect">
            <a:avLst/>
          </a:prstGeom>
        </p:spPr>
      </p:pic>
    </p:spTree>
    <p:extLst>
      <p:ext uri="{BB962C8B-B14F-4D97-AF65-F5344CB8AC3E}">
        <p14:creationId xmlns:p14="http://schemas.microsoft.com/office/powerpoint/2010/main" val="713416897"/>
      </p:ext>
    </p:extLst>
  </p:cSld>
  <p:clrMapOvr>
    <a:masterClrMapping/>
  </p:clrMapOvr>
  <mc:AlternateContent xmlns:mc="http://schemas.openxmlformats.org/markup-compatibility/2006" xmlns:p14="http://schemas.microsoft.com/office/powerpoint/2010/main">
    <mc:Choice Requires="p14">
      <p:transition spd="slow" p14:dur="2000" advTm="35745"/>
    </mc:Choice>
    <mc:Fallback xmlns="">
      <p:transition spd="slow" advTm="357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2FA92-475C-4F13-88B6-AE48AA2A2592}"/>
              </a:ext>
            </a:extLst>
          </p:cNvPr>
          <p:cNvSpPr>
            <a:spLocks noGrp="1"/>
          </p:cNvSpPr>
          <p:nvPr>
            <p:ph type="title"/>
          </p:nvPr>
        </p:nvSpPr>
        <p:spPr>
          <a:xfrm>
            <a:off x="956169" y="411875"/>
            <a:ext cx="15696072" cy="977413"/>
          </a:xfrm>
        </p:spPr>
        <p:txBody>
          <a:bodyPr>
            <a:normAutofit fontScale="90000"/>
          </a:bodyPr>
          <a:lstStyle/>
          <a:p>
            <a:r>
              <a:rPr lang="en-US"/>
              <a:t>Voluntary Accident, Critical Illness &amp; Hospital Indemnity Programs</a:t>
            </a:r>
          </a:p>
        </p:txBody>
      </p:sp>
      <p:sp>
        <p:nvSpPr>
          <p:cNvPr id="3" name="Content Placeholder 2">
            <a:extLst>
              <a:ext uri="{FF2B5EF4-FFF2-40B4-BE49-F238E27FC236}">
                <a16:creationId xmlns:a16="http://schemas.microsoft.com/office/drawing/2014/main" id="{6C627AC6-A3C7-455F-BDED-F08FB6F3D16B}"/>
              </a:ext>
            </a:extLst>
          </p:cNvPr>
          <p:cNvSpPr>
            <a:spLocks noGrp="1"/>
          </p:cNvSpPr>
          <p:nvPr>
            <p:ph idx="1"/>
          </p:nvPr>
        </p:nvSpPr>
        <p:spPr>
          <a:xfrm>
            <a:off x="956169" y="1862680"/>
            <a:ext cx="15696072" cy="865022"/>
          </a:xfrm>
        </p:spPr>
        <p:txBody>
          <a:bodyPr/>
          <a:lstStyle/>
          <a:p>
            <a:pPr>
              <a:buFont typeface="Wingdings" panose="05000000000000000000" pitchFamily="2" charset="2"/>
              <a:buChar char="Ø"/>
            </a:pPr>
            <a:r>
              <a:rPr lang="en-US"/>
              <a:t>Great way to be reimbursed for out-of-pocket expenses</a:t>
            </a:r>
          </a:p>
        </p:txBody>
      </p:sp>
      <p:sp>
        <p:nvSpPr>
          <p:cNvPr id="4" name="Slide Number Placeholder 3">
            <a:extLst>
              <a:ext uri="{FF2B5EF4-FFF2-40B4-BE49-F238E27FC236}">
                <a16:creationId xmlns:a16="http://schemas.microsoft.com/office/drawing/2014/main" id="{F450991B-9A9F-47D5-AF6F-142B7E37DD0B}"/>
              </a:ext>
            </a:extLst>
          </p:cNvPr>
          <p:cNvSpPr>
            <a:spLocks noGrp="1"/>
          </p:cNvSpPr>
          <p:nvPr>
            <p:ph type="sldNum" sz="quarter" idx="12"/>
          </p:nvPr>
        </p:nvSpPr>
        <p:spPr/>
        <p:txBody>
          <a:bodyPr/>
          <a:lstStyle/>
          <a:p>
            <a:r>
              <a:rPr lang="en-US"/>
              <a:t> BROWN &amp; BROWN  |  </a:t>
            </a:r>
            <a:fld id="{0BDBB283-31B7-430F-95E5-02359FF226F2}" type="slidenum">
              <a:rPr lang="en-US" smtClean="0"/>
              <a:pPr/>
              <a:t>19</a:t>
            </a:fld>
            <a:endParaRPr lang="en-US"/>
          </a:p>
        </p:txBody>
      </p:sp>
      <p:graphicFrame>
        <p:nvGraphicFramePr>
          <p:cNvPr id="5" name="Table 4">
            <a:extLst>
              <a:ext uri="{FF2B5EF4-FFF2-40B4-BE49-F238E27FC236}">
                <a16:creationId xmlns:a16="http://schemas.microsoft.com/office/drawing/2014/main" id="{F499D47B-DD63-4B96-95F5-3E437B76315E}"/>
              </a:ext>
            </a:extLst>
          </p:cNvPr>
          <p:cNvGraphicFramePr>
            <a:graphicFrameLocks noGrp="1"/>
          </p:cNvGraphicFramePr>
          <p:nvPr>
            <p:extLst>
              <p:ext uri="{D42A27DB-BD31-4B8C-83A1-F6EECF244321}">
                <p14:modId xmlns:p14="http://schemas.microsoft.com/office/powerpoint/2010/main" val="2802964930"/>
              </p:ext>
            </p:extLst>
          </p:nvPr>
        </p:nvGraphicFramePr>
        <p:xfrm>
          <a:off x="956169" y="2557221"/>
          <a:ext cx="15317051" cy="6766560"/>
        </p:xfrm>
        <a:graphic>
          <a:graphicData uri="http://schemas.openxmlformats.org/drawingml/2006/table">
            <a:tbl>
              <a:tblPr firstRow="1" bandRow="1"/>
              <a:tblGrid>
                <a:gridCol w="5085632">
                  <a:extLst>
                    <a:ext uri="{9D8B030D-6E8A-4147-A177-3AD203B41FA5}">
                      <a16:colId xmlns:a16="http://schemas.microsoft.com/office/drawing/2014/main" val="20001"/>
                    </a:ext>
                  </a:extLst>
                </a:gridCol>
                <a:gridCol w="10231419">
                  <a:extLst>
                    <a:ext uri="{9D8B030D-6E8A-4147-A177-3AD203B41FA5}">
                      <a16:colId xmlns:a16="http://schemas.microsoft.com/office/drawing/2014/main" val="20002"/>
                    </a:ext>
                  </a:extLst>
                </a:gridCol>
              </a:tblGrid>
              <a:tr h="459204">
                <a:tc>
                  <a:txBody>
                    <a:bodyPr/>
                    <a:lstStyle>
                      <a:lvl1pPr marL="0" algn="l" defTabSz="1341150" rtl="0" eaLnBrk="1" latinLnBrk="0" hangingPunct="1">
                        <a:defRPr sz="2640" b="1" kern="1200">
                          <a:solidFill>
                            <a:schemeClr val="lt1"/>
                          </a:solidFill>
                          <a:latin typeface="Arial" panose="020B0604020202020204"/>
                        </a:defRPr>
                      </a:lvl1pPr>
                      <a:lvl2pPr marL="670575" algn="l" defTabSz="1341150" rtl="0" eaLnBrk="1" latinLnBrk="0" hangingPunct="1">
                        <a:defRPr sz="2640" b="1" kern="1200">
                          <a:solidFill>
                            <a:schemeClr val="lt1"/>
                          </a:solidFill>
                          <a:latin typeface="Arial" panose="020B0604020202020204"/>
                        </a:defRPr>
                      </a:lvl2pPr>
                      <a:lvl3pPr marL="1341150" algn="l" defTabSz="1341150" rtl="0" eaLnBrk="1" latinLnBrk="0" hangingPunct="1">
                        <a:defRPr sz="2640" b="1" kern="1200">
                          <a:solidFill>
                            <a:schemeClr val="lt1"/>
                          </a:solidFill>
                          <a:latin typeface="Arial" panose="020B0604020202020204"/>
                        </a:defRPr>
                      </a:lvl3pPr>
                      <a:lvl4pPr marL="2011726" algn="l" defTabSz="1341150" rtl="0" eaLnBrk="1" latinLnBrk="0" hangingPunct="1">
                        <a:defRPr sz="2640" b="1" kern="1200">
                          <a:solidFill>
                            <a:schemeClr val="lt1"/>
                          </a:solidFill>
                          <a:latin typeface="Arial" panose="020B0604020202020204"/>
                        </a:defRPr>
                      </a:lvl4pPr>
                      <a:lvl5pPr marL="2682301" algn="l" defTabSz="1341150" rtl="0" eaLnBrk="1" latinLnBrk="0" hangingPunct="1">
                        <a:defRPr sz="2640" b="1" kern="1200">
                          <a:solidFill>
                            <a:schemeClr val="lt1"/>
                          </a:solidFill>
                          <a:latin typeface="Arial" panose="020B0604020202020204"/>
                        </a:defRPr>
                      </a:lvl5pPr>
                      <a:lvl6pPr marL="3352876" algn="l" defTabSz="1341150" rtl="0" eaLnBrk="1" latinLnBrk="0" hangingPunct="1">
                        <a:defRPr sz="2640" b="1" kern="1200">
                          <a:solidFill>
                            <a:schemeClr val="lt1"/>
                          </a:solidFill>
                          <a:latin typeface="Arial" panose="020B0604020202020204"/>
                        </a:defRPr>
                      </a:lvl6pPr>
                      <a:lvl7pPr marL="4023451" algn="l" defTabSz="1341150" rtl="0" eaLnBrk="1" latinLnBrk="0" hangingPunct="1">
                        <a:defRPr sz="2640" b="1" kern="1200">
                          <a:solidFill>
                            <a:schemeClr val="lt1"/>
                          </a:solidFill>
                          <a:latin typeface="Arial" panose="020B0604020202020204"/>
                        </a:defRPr>
                      </a:lvl7pPr>
                      <a:lvl8pPr marL="4694027" algn="l" defTabSz="1341150" rtl="0" eaLnBrk="1" latinLnBrk="0" hangingPunct="1">
                        <a:defRPr sz="2640" b="1" kern="1200">
                          <a:solidFill>
                            <a:schemeClr val="lt1"/>
                          </a:solidFill>
                          <a:latin typeface="Arial" panose="020B0604020202020204"/>
                        </a:defRPr>
                      </a:lvl8pPr>
                      <a:lvl9pPr marL="5364602" algn="l" defTabSz="1341150" rtl="0" eaLnBrk="1" latinLnBrk="0" hangingPunct="1">
                        <a:defRPr sz="2640" b="1" kern="1200">
                          <a:solidFill>
                            <a:schemeClr val="lt1"/>
                          </a:solidFill>
                          <a:latin typeface="Arial" panose="020B0604020202020204"/>
                        </a:defRPr>
                      </a:lvl9pPr>
                    </a:lstStyle>
                    <a:p>
                      <a:pPr algn="ctr"/>
                      <a:r>
                        <a:rPr lang="en-US" sz="2800" b="1" i="0" u="none" strike="noStrike" kern="1200" baseline="0">
                          <a:solidFill>
                            <a:srgbClr val="213261"/>
                          </a:solidFill>
                          <a:latin typeface="+mn-lt"/>
                          <a:ea typeface="+mn-ea"/>
                          <a:cs typeface="+mn-cs"/>
                        </a:rPr>
                        <a:t>Plan</a:t>
                      </a:r>
                      <a:endParaRPr lang="en-US" sz="2800" b="0" i="0" u="none" strike="noStrike" kern="1200" baseline="0">
                        <a:solidFill>
                          <a:srgbClr val="213261"/>
                        </a:solidFill>
                        <a:latin typeface="+mn-lt"/>
                        <a:ea typeface="+mn-ea"/>
                        <a:cs typeface="+mn-cs"/>
                      </a:endParaRPr>
                    </a:p>
                  </a:txBody>
                  <a:tcPr>
                    <a:lnL w="12700" cap="flat" cmpd="sng" algn="ctr">
                      <a:solidFill>
                        <a:srgbClr val="002855"/>
                      </a:solidFill>
                      <a:prstDash val="solid"/>
                      <a:round/>
                      <a:headEnd type="none" w="med" len="med"/>
                      <a:tailEnd type="none" w="med" len="med"/>
                    </a:lnL>
                    <a:lnR w="12700" cap="flat" cmpd="sng" algn="ctr">
                      <a:solidFill>
                        <a:srgbClr val="002855"/>
                      </a:solidFill>
                      <a:prstDash val="solid"/>
                      <a:round/>
                      <a:headEnd type="none" w="med" len="med"/>
                      <a:tailEnd type="none" w="med" len="med"/>
                    </a:lnR>
                    <a:lnT w="12700" cap="flat" cmpd="sng" algn="ctr">
                      <a:solidFill>
                        <a:srgbClr val="002855"/>
                      </a:solidFill>
                      <a:prstDash val="solid"/>
                      <a:round/>
                      <a:headEnd type="none" w="med" len="med"/>
                      <a:tailEnd type="none" w="med" len="med"/>
                    </a:lnT>
                    <a:lnB w="12700" cap="flat" cmpd="sng" algn="ctr">
                      <a:solidFill>
                        <a:srgbClr val="002855"/>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341150" rtl="0" eaLnBrk="1" latinLnBrk="0" hangingPunct="1">
                        <a:defRPr sz="2640" b="1" kern="1200">
                          <a:solidFill>
                            <a:schemeClr val="lt1"/>
                          </a:solidFill>
                          <a:latin typeface="Arial" panose="020B0604020202020204"/>
                        </a:defRPr>
                      </a:lvl1pPr>
                      <a:lvl2pPr marL="670575" algn="l" defTabSz="1341150" rtl="0" eaLnBrk="1" latinLnBrk="0" hangingPunct="1">
                        <a:defRPr sz="2640" b="1" kern="1200">
                          <a:solidFill>
                            <a:schemeClr val="lt1"/>
                          </a:solidFill>
                          <a:latin typeface="Arial" panose="020B0604020202020204"/>
                        </a:defRPr>
                      </a:lvl2pPr>
                      <a:lvl3pPr marL="1341150" algn="l" defTabSz="1341150" rtl="0" eaLnBrk="1" latinLnBrk="0" hangingPunct="1">
                        <a:defRPr sz="2640" b="1" kern="1200">
                          <a:solidFill>
                            <a:schemeClr val="lt1"/>
                          </a:solidFill>
                          <a:latin typeface="Arial" panose="020B0604020202020204"/>
                        </a:defRPr>
                      </a:lvl3pPr>
                      <a:lvl4pPr marL="2011726" algn="l" defTabSz="1341150" rtl="0" eaLnBrk="1" latinLnBrk="0" hangingPunct="1">
                        <a:defRPr sz="2640" b="1" kern="1200">
                          <a:solidFill>
                            <a:schemeClr val="lt1"/>
                          </a:solidFill>
                          <a:latin typeface="Arial" panose="020B0604020202020204"/>
                        </a:defRPr>
                      </a:lvl4pPr>
                      <a:lvl5pPr marL="2682301" algn="l" defTabSz="1341150" rtl="0" eaLnBrk="1" latinLnBrk="0" hangingPunct="1">
                        <a:defRPr sz="2640" b="1" kern="1200">
                          <a:solidFill>
                            <a:schemeClr val="lt1"/>
                          </a:solidFill>
                          <a:latin typeface="Arial" panose="020B0604020202020204"/>
                        </a:defRPr>
                      </a:lvl5pPr>
                      <a:lvl6pPr marL="3352876" algn="l" defTabSz="1341150" rtl="0" eaLnBrk="1" latinLnBrk="0" hangingPunct="1">
                        <a:defRPr sz="2640" b="1" kern="1200">
                          <a:solidFill>
                            <a:schemeClr val="lt1"/>
                          </a:solidFill>
                          <a:latin typeface="Arial" panose="020B0604020202020204"/>
                        </a:defRPr>
                      </a:lvl6pPr>
                      <a:lvl7pPr marL="4023451" algn="l" defTabSz="1341150" rtl="0" eaLnBrk="1" latinLnBrk="0" hangingPunct="1">
                        <a:defRPr sz="2640" b="1" kern="1200">
                          <a:solidFill>
                            <a:schemeClr val="lt1"/>
                          </a:solidFill>
                          <a:latin typeface="Arial" panose="020B0604020202020204"/>
                        </a:defRPr>
                      </a:lvl7pPr>
                      <a:lvl8pPr marL="4694027" algn="l" defTabSz="1341150" rtl="0" eaLnBrk="1" latinLnBrk="0" hangingPunct="1">
                        <a:defRPr sz="2640" b="1" kern="1200">
                          <a:solidFill>
                            <a:schemeClr val="lt1"/>
                          </a:solidFill>
                          <a:latin typeface="Arial" panose="020B0604020202020204"/>
                        </a:defRPr>
                      </a:lvl8pPr>
                      <a:lvl9pPr marL="5364602" algn="l" defTabSz="1341150" rtl="0" eaLnBrk="1" latinLnBrk="0" hangingPunct="1">
                        <a:defRPr sz="2640" b="1" kern="1200">
                          <a:solidFill>
                            <a:schemeClr val="lt1"/>
                          </a:solidFill>
                          <a:latin typeface="Arial" panose="020B0604020202020204"/>
                        </a:defRPr>
                      </a:lvl9pPr>
                    </a:lstStyle>
                    <a:p>
                      <a:pPr algn="ctr"/>
                      <a:r>
                        <a:rPr lang="en-US" sz="2800" b="1" i="0" u="none" strike="noStrike" kern="1200" baseline="0">
                          <a:solidFill>
                            <a:srgbClr val="213261"/>
                          </a:solidFill>
                          <a:latin typeface="+mn-lt"/>
                          <a:ea typeface="+mn-ea"/>
                          <a:cs typeface="+mn-cs"/>
                        </a:rPr>
                        <a:t>Benefit</a:t>
                      </a:r>
                      <a:r>
                        <a:rPr lang="en-US" sz="2800" b="0" i="0" u="none" strike="noStrike" kern="1200" baseline="0">
                          <a:solidFill>
                            <a:srgbClr val="213261"/>
                          </a:solidFill>
                          <a:latin typeface="+mn-lt"/>
                          <a:ea typeface="+mn-ea"/>
                          <a:cs typeface="+mn-cs"/>
                        </a:rPr>
                        <a:t>	</a:t>
                      </a:r>
                    </a:p>
                  </a:txBody>
                  <a:tcPr>
                    <a:lnL w="12700" cap="flat" cmpd="sng" algn="ctr">
                      <a:solidFill>
                        <a:srgbClr val="002855"/>
                      </a:solidFill>
                      <a:prstDash val="solid"/>
                      <a:round/>
                      <a:headEnd type="none" w="med" len="med"/>
                      <a:tailEnd type="none" w="med" len="med"/>
                    </a:lnL>
                    <a:lnR w="12700" cap="flat" cmpd="sng" algn="ctr">
                      <a:solidFill>
                        <a:srgbClr val="002855"/>
                      </a:solidFill>
                      <a:prstDash val="solid"/>
                      <a:round/>
                      <a:headEnd type="none" w="med" len="med"/>
                      <a:tailEnd type="none" w="med" len="med"/>
                    </a:lnR>
                    <a:lnT w="12700" cap="flat" cmpd="sng" algn="ctr">
                      <a:solidFill>
                        <a:srgbClr val="002855"/>
                      </a:solidFill>
                      <a:prstDash val="solid"/>
                      <a:round/>
                      <a:headEnd type="none" w="med" len="med"/>
                      <a:tailEnd type="none" w="med" len="med"/>
                    </a:lnT>
                    <a:lnB w="12700" cap="flat" cmpd="sng" algn="ctr">
                      <a:solidFill>
                        <a:srgbClr val="00285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522928">
                <a:tc>
                  <a:txBody>
                    <a:bodyPr/>
                    <a:lstStyle>
                      <a:lvl1pPr marL="0" algn="l" defTabSz="1341150" rtl="0" eaLnBrk="1" latinLnBrk="0" hangingPunct="1">
                        <a:defRPr sz="2640" kern="1200">
                          <a:solidFill>
                            <a:schemeClr val="dk1"/>
                          </a:solidFill>
                          <a:latin typeface="Arial" panose="020B0604020202020204"/>
                        </a:defRPr>
                      </a:lvl1pPr>
                      <a:lvl2pPr marL="670575" algn="l" defTabSz="1341150" rtl="0" eaLnBrk="1" latinLnBrk="0" hangingPunct="1">
                        <a:defRPr sz="2640" kern="1200">
                          <a:solidFill>
                            <a:schemeClr val="dk1"/>
                          </a:solidFill>
                          <a:latin typeface="Arial" panose="020B0604020202020204"/>
                        </a:defRPr>
                      </a:lvl2pPr>
                      <a:lvl3pPr marL="1341150" algn="l" defTabSz="1341150" rtl="0" eaLnBrk="1" latinLnBrk="0" hangingPunct="1">
                        <a:defRPr sz="2640" kern="1200">
                          <a:solidFill>
                            <a:schemeClr val="dk1"/>
                          </a:solidFill>
                          <a:latin typeface="Arial" panose="020B0604020202020204"/>
                        </a:defRPr>
                      </a:lvl3pPr>
                      <a:lvl4pPr marL="2011726" algn="l" defTabSz="1341150" rtl="0" eaLnBrk="1" latinLnBrk="0" hangingPunct="1">
                        <a:defRPr sz="2640" kern="1200">
                          <a:solidFill>
                            <a:schemeClr val="dk1"/>
                          </a:solidFill>
                          <a:latin typeface="Arial" panose="020B0604020202020204"/>
                        </a:defRPr>
                      </a:lvl4pPr>
                      <a:lvl5pPr marL="2682301" algn="l" defTabSz="1341150" rtl="0" eaLnBrk="1" latinLnBrk="0" hangingPunct="1">
                        <a:defRPr sz="2640" kern="1200">
                          <a:solidFill>
                            <a:schemeClr val="dk1"/>
                          </a:solidFill>
                          <a:latin typeface="Arial" panose="020B0604020202020204"/>
                        </a:defRPr>
                      </a:lvl5pPr>
                      <a:lvl6pPr marL="3352876" algn="l" defTabSz="1341150" rtl="0" eaLnBrk="1" latinLnBrk="0" hangingPunct="1">
                        <a:defRPr sz="2640" kern="1200">
                          <a:solidFill>
                            <a:schemeClr val="dk1"/>
                          </a:solidFill>
                          <a:latin typeface="Arial" panose="020B0604020202020204"/>
                        </a:defRPr>
                      </a:lvl6pPr>
                      <a:lvl7pPr marL="4023451" algn="l" defTabSz="1341150" rtl="0" eaLnBrk="1" latinLnBrk="0" hangingPunct="1">
                        <a:defRPr sz="2640" kern="1200">
                          <a:solidFill>
                            <a:schemeClr val="dk1"/>
                          </a:solidFill>
                          <a:latin typeface="Arial" panose="020B0604020202020204"/>
                        </a:defRPr>
                      </a:lvl7pPr>
                      <a:lvl8pPr marL="4694027" algn="l" defTabSz="1341150" rtl="0" eaLnBrk="1" latinLnBrk="0" hangingPunct="1">
                        <a:defRPr sz="2640" kern="1200">
                          <a:solidFill>
                            <a:schemeClr val="dk1"/>
                          </a:solidFill>
                          <a:latin typeface="Arial" panose="020B0604020202020204"/>
                        </a:defRPr>
                      </a:lvl8pPr>
                      <a:lvl9pPr marL="5364602" algn="l" defTabSz="1341150" rtl="0" eaLnBrk="1" latinLnBrk="0" hangingPunct="1">
                        <a:defRPr sz="2640" kern="1200">
                          <a:solidFill>
                            <a:schemeClr val="dk1"/>
                          </a:solidFill>
                          <a:latin typeface="Arial" panose="020B0604020202020204"/>
                        </a:defRPr>
                      </a:lvl9pPr>
                    </a:lstStyle>
                    <a:p>
                      <a:r>
                        <a:rPr lang="en-US" sz="2800" b="1" i="0" u="none" strike="noStrike" kern="1200" baseline="0">
                          <a:solidFill>
                            <a:srgbClr val="213261"/>
                          </a:solidFill>
                          <a:latin typeface="+mn-lt"/>
                          <a:ea typeface="+mn-ea"/>
                          <a:cs typeface="+mn-cs"/>
                        </a:rPr>
                        <a:t>Accident 	</a:t>
                      </a:r>
                    </a:p>
                    <a:p>
                      <a:r>
                        <a:rPr lang="en-US" sz="2800" b="0" i="0" u="none" strike="noStrike" kern="1200" baseline="0">
                          <a:solidFill>
                            <a:srgbClr val="213261"/>
                          </a:solidFill>
                          <a:latin typeface="+mn-lt"/>
                          <a:ea typeface="+mn-ea"/>
                          <a:cs typeface="+mn-cs"/>
                        </a:rPr>
                        <a:t>(self, spouse or child(ren) coverage options)</a:t>
                      </a:r>
                    </a:p>
                  </a:txBody>
                  <a:tcPr>
                    <a:lnL w="12700" cap="flat" cmpd="sng" algn="ctr">
                      <a:solidFill>
                        <a:srgbClr val="002855"/>
                      </a:solidFill>
                      <a:prstDash val="solid"/>
                      <a:round/>
                      <a:headEnd type="none" w="med" len="med"/>
                      <a:tailEnd type="none" w="med" len="med"/>
                    </a:lnL>
                    <a:lnR w="12700" cap="flat" cmpd="sng" algn="ctr">
                      <a:solidFill>
                        <a:srgbClr val="002855"/>
                      </a:solidFill>
                      <a:prstDash val="solid"/>
                      <a:round/>
                      <a:headEnd type="none" w="med" len="med"/>
                      <a:tailEnd type="none" w="med" len="med"/>
                    </a:lnR>
                    <a:lnT w="12700" cap="flat" cmpd="sng" algn="ctr">
                      <a:solidFill>
                        <a:srgbClr val="002855"/>
                      </a:solidFill>
                      <a:prstDash val="solid"/>
                      <a:round/>
                      <a:headEnd type="none" w="med" len="med"/>
                      <a:tailEnd type="none" w="med" len="med"/>
                    </a:lnT>
                    <a:lnB w="12700" cap="flat" cmpd="sng" algn="ctr">
                      <a:solidFill>
                        <a:srgbClr val="002855"/>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dk1"/>
                          </a:solidFill>
                          <a:latin typeface="Arial" panose="020B0604020202020204"/>
                        </a:defRPr>
                      </a:lvl1pPr>
                      <a:lvl2pPr marL="670575" algn="l" defTabSz="1341150" rtl="0" eaLnBrk="1" latinLnBrk="0" hangingPunct="1">
                        <a:defRPr sz="2640" kern="1200">
                          <a:solidFill>
                            <a:schemeClr val="dk1"/>
                          </a:solidFill>
                          <a:latin typeface="Arial" panose="020B0604020202020204"/>
                        </a:defRPr>
                      </a:lvl2pPr>
                      <a:lvl3pPr marL="1341150" algn="l" defTabSz="1341150" rtl="0" eaLnBrk="1" latinLnBrk="0" hangingPunct="1">
                        <a:defRPr sz="2640" kern="1200">
                          <a:solidFill>
                            <a:schemeClr val="dk1"/>
                          </a:solidFill>
                          <a:latin typeface="Arial" panose="020B0604020202020204"/>
                        </a:defRPr>
                      </a:lvl3pPr>
                      <a:lvl4pPr marL="2011726" algn="l" defTabSz="1341150" rtl="0" eaLnBrk="1" latinLnBrk="0" hangingPunct="1">
                        <a:defRPr sz="2640" kern="1200">
                          <a:solidFill>
                            <a:schemeClr val="dk1"/>
                          </a:solidFill>
                          <a:latin typeface="Arial" panose="020B0604020202020204"/>
                        </a:defRPr>
                      </a:lvl4pPr>
                      <a:lvl5pPr marL="2682301" algn="l" defTabSz="1341150" rtl="0" eaLnBrk="1" latinLnBrk="0" hangingPunct="1">
                        <a:defRPr sz="2640" kern="1200">
                          <a:solidFill>
                            <a:schemeClr val="dk1"/>
                          </a:solidFill>
                          <a:latin typeface="Arial" panose="020B0604020202020204"/>
                        </a:defRPr>
                      </a:lvl5pPr>
                      <a:lvl6pPr marL="3352876" algn="l" defTabSz="1341150" rtl="0" eaLnBrk="1" latinLnBrk="0" hangingPunct="1">
                        <a:defRPr sz="2640" kern="1200">
                          <a:solidFill>
                            <a:schemeClr val="dk1"/>
                          </a:solidFill>
                          <a:latin typeface="Arial" panose="020B0604020202020204"/>
                        </a:defRPr>
                      </a:lvl6pPr>
                      <a:lvl7pPr marL="4023451" algn="l" defTabSz="1341150" rtl="0" eaLnBrk="1" latinLnBrk="0" hangingPunct="1">
                        <a:defRPr sz="2640" kern="1200">
                          <a:solidFill>
                            <a:schemeClr val="dk1"/>
                          </a:solidFill>
                          <a:latin typeface="Arial" panose="020B0604020202020204"/>
                        </a:defRPr>
                      </a:lvl7pPr>
                      <a:lvl8pPr marL="4694027" algn="l" defTabSz="1341150" rtl="0" eaLnBrk="1" latinLnBrk="0" hangingPunct="1">
                        <a:defRPr sz="2640" kern="1200">
                          <a:solidFill>
                            <a:schemeClr val="dk1"/>
                          </a:solidFill>
                          <a:latin typeface="Arial" panose="020B0604020202020204"/>
                        </a:defRPr>
                      </a:lvl8pPr>
                      <a:lvl9pPr marL="5364602" algn="l" defTabSz="1341150" rtl="0" eaLnBrk="1" latinLnBrk="0" hangingPunct="1">
                        <a:defRPr sz="2640" kern="1200">
                          <a:solidFill>
                            <a:schemeClr val="dk1"/>
                          </a:solidFill>
                          <a:latin typeface="Arial" panose="020B0604020202020204"/>
                        </a:defRPr>
                      </a:lvl9pPr>
                    </a:lstStyle>
                    <a:p>
                      <a:r>
                        <a:rPr lang="en-US" sz="2800" b="0" i="0" u="none" strike="noStrike" kern="1200" baseline="0">
                          <a:solidFill>
                            <a:srgbClr val="213261"/>
                          </a:solidFill>
                          <a:latin typeface="+mn-lt"/>
                          <a:ea typeface="+mn-ea"/>
                          <a:cs typeface="+mn-cs"/>
                        </a:rPr>
                        <a:t>Accident Insurance can pay a set benefit amount based on the type of injury you have and the type of treatment you need. It covers accidents that occur on or off the job. And it includes a range of incidents, from common injuries to more serious events. </a:t>
                      </a:r>
                      <a:r>
                        <a:rPr lang="en-US" sz="2800" b="0" i="0" u="none" strike="noStrike" kern="1200" baseline="0">
                          <a:solidFill>
                            <a:srgbClr val="FF0000"/>
                          </a:solidFill>
                          <a:latin typeface="+mn-lt"/>
                          <a:ea typeface="+mn-ea"/>
                          <a:cs typeface="+mn-cs"/>
                        </a:rPr>
                        <a:t>Organized Sports Rider Included. High and Low Plans are available. </a:t>
                      </a:r>
                    </a:p>
                  </a:txBody>
                  <a:tcPr>
                    <a:lnL w="12700" cap="flat" cmpd="sng" algn="ctr">
                      <a:solidFill>
                        <a:srgbClr val="002855"/>
                      </a:solidFill>
                      <a:prstDash val="solid"/>
                      <a:round/>
                      <a:headEnd type="none" w="med" len="med"/>
                      <a:tailEnd type="none" w="med" len="med"/>
                    </a:lnL>
                    <a:lnR w="12700" cap="flat" cmpd="sng" algn="ctr">
                      <a:solidFill>
                        <a:srgbClr val="002855"/>
                      </a:solidFill>
                      <a:prstDash val="solid"/>
                      <a:round/>
                      <a:headEnd type="none" w="med" len="med"/>
                      <a:tailEnd type="none" w="med" len="med"/>
                    </a:lnR>
                    <a:lnT w="12700" cap="flat" cmpd="sng" algn="ctr">
                      <a:solidFill>
                        <a:srgbClr val="002855"/>
                      </a:solidFill>
                      <a:prstDash val="solid"/>
                      <a:round/>
                      <a:headEnd type="none" w="med" len="med"/>
                      <a:tailEnd type="none" w="med" len="med"/>
                    </a:lnT>
                    <a:lnB w="12700" cap="flat" cmpd="sng" algn="ctr">
                      <a:solidFill>
                        <a:srgbClr val="00285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178892">
                <a:tc>
                  <a:txBody>
                    <a:bodyPr/>
                    <a:lstStyle>
                      <a:lvl1pPr marL="0" algn="l" defTabSz="1341150" rtl="0" eaLnBrk="1" latinLnBrk="0" hangingPunct="1">
                        <a:defRPr sz="2640" kern="1200">
                          <a:solidFill>
                            <a:schemeClr val="dk1"/>
                          </a:solidFill>
                          <a:latin typeface="Arial" panose="020B0604020202020204"/>
                        </a:defRPr>
                      </a:lvl1pPr>
                      <a:lvl2pPr marL="670575" algn="l" defTabSz="1341150" rtl="0" eaLnBrk="1" latinLnBrk="0" hangingPunct="1">
                        <a:defRPr sz="2640" kern="1200">
                          <a:solidFill>
                            <a:schemeClr val="dk1"/>
                          </a:solidFill>
                          <a:latin typeface="Arial" panose="020B0604020202020204"/>
                        </a:defRPr>
                      </a:lvl2pPr>
                      <a:lvl3pPr marL="1341150" algn="l" defTabSz="1341150" rtl="0" eaLnBrk="1" latinLnBrk="0" hangingPunct="1">
                        <a:defRPr sz="2640" kern="1200">
                          <a:solidFill>
                            <a:schemeClr val="dk1"/>
                          </a:solidFill>
                          <a:latin typeface="Arial" panose="020B0604020202020204"/>
                        </a:defRPr>
                      </a:lvl3pPr>
                      <a:lvl4pPr marL="2011726" algn="l" defTabSz="1341150" rtl="0" eaLnBrk="1" latinLnBrk="0" hangingPunct="1">
                        <a:defRPr sz="2640" kern="1200">
                          <a:solidFill>
                            <a:schemeClr val="dk1"/>
                          </a:solidFill>
                          <a:latin typeface="Arial" panose="020B0604020202020204"/>
                        </a:defRPr>
                      </a:lvl4pPr>
                      <a:lvl5pPr marL="2682301" algn="l" defTabSz="1341150" rtl="0" eaLnBrk="1" latinLnBrk="0" hangingPunct="1">
                        <a:defRPr sz="2640" kern="1200">
                          <a:solidFill>
                            <a:schemeClr val="dk1"/>
                          </a:solidFill>
                          <a:latin typeface="Arial" panose="020B0604020202020204"/>
                        </a:defRPr>
                      </a:lvl5pPr>
                      <a:lvl6pPr marL="3352876" algn="l" defTabSz="1341150" rtl="0" eaLnBrk="1" latinLnBrk="0" hangingPunct="1">
                        <a:defRPr sz="2640" kern="1200">
                          <a:solidFill>
                            <a:schemeClr val="dk1"/>
                          </a:solidFill>
                          <a:latin typeface="Arial" panose="020B0604020202020204"/>
                        </a:defRPr>
                      </a:lvl6pPr>
                      <a:lvl7pPr marL="4023451" algn="l" defTabSz="1341150" rtl="0" eaLnBrk="1" latinLnBrk="0" hangingPunct="1">
                        <a:defRPr sz="2640" kern="1200">
                          <a:solidFill>
                            <a:schemeClr val="dk1"/>
                          </a:solidFill>
                          <a:latin typeface="Arial" panose="020B0604020202020204"/>
                        </a:defRPr>
                      </a:lvl7pPr>
                      <a:lvl8pPr marL="4694027" algn="l" defTabSz="1341150" rtl="0" eaLnBrk="1" latinLnBrk="0" hangingPunct="1">
                        <a:defRPr sz="2640" kern="1200">
                          <a:solidFill>
                            <a:schemeClr val="dk1"/>
                          </a:solidFill>
                          <a:latin typeface="Arial" panose="020B0604020202020204"/>
                        </a:defRPr>
                      </a:lvl8pPr>
                      <a:lvl9pPr marL="5364602" algn="l" defTabSz="1341150" rtl="0" eaLnBrk="1" latinLnBrk="0" hangingPunct="1">
                        <a:defRPr sz="2640" kern="1200">
                          <a:solidFill>
                            <a:schemeClr val="dk1"/>
                          </a:solidFill>
                          <a:latin typeface="Arial" panose="020B0604020202020204"/>
                        </a:defRPr>
                      </a:lvl9pPr>
                    </a:lstStyle>
                    <a:p>
                      <a:r>
                        <a:rPr lang="en-US" sz="2800" b="1" i="0" u="none" strike="noStrike" kern="1200" baseline="0">
                          <a:solidFill>
                            <a:srgbClr val="213261"/>
                          </a:solidFill>
                          <a:latin typeface="+mn-lt"/>
                          <a:ea typeface="+mn-ea"/>
                          <a:cs typeface="+mn-cs"/>
                        </a:rPr>
                        <a:t>Critical Illness </a:t>
                      </a:r>
                      <a:r>
                        <a:rPr lang="en-US" sz="2800" b="0" i="0" u="none" strike="noStrike" kern="1200" baseline="0">
                          <a:solidFill>
                            <a:srgbClr val="213261"/>
                          </a:solidFill>
                          <a:latin typeface="+mn-lt"/>
                          <a:ea typeface="+mn-ea"/>
                          <a:cs typeface="+mn-cs"/>
                        </a:rPr>
                        <a:t>(self/child(ren) and spouse coverage options) </a:t>
                      </a:r>
                    </a:p>
                  </a:txBody>
                  <a:tcPr>
                    <a:lnL w="12700" cap="flat" cmpd="sng" algn="ctr">
                      <a:solidFill>
                        <a:srgbClr val="002855"/>
                      </a:solidFill>
                      <a:prstDash val="solid"/>
                      <a:round/>
                      <a:headEnd type="none" w="med" len="med"/>
                      <a:tailEnd type="none" w="med" len="med"/>
                    </a:lnL>
                    <a:lnR w="12700" cap="flat" cmpd="sng" algn="ctr">
                      <a:solidFill>
                        <a:srgbClr val="002855"/>
                      </a:solidFill>
                      <a:prstDash val="solid"/>
                      <a:round/>
                      <a:headEnd type="none" w="med" len="med"/>
                      <a:tailEnd type="none" w="med" len="med"/>
                    </a:lnR>
                    <a:lnT w="12700" cap="flat" cmpd="sng" algn="ctr">
                      <a:solidFill>
                        <a:srgbClr val="002855"/>
                      </a:solidFill>
                      <a:prstDash val="solid"/>
                      <a:round/>
                      <a:headEnd type="none" w="med" len="med"/>
                      <a:tailEnd type="none" w="med" len="med"/>
                    </a:lnT>
                    <a:lnB w="12700" cap="flat" cmpd="sng" algn="ctr">
                      <a:solidFill>
                        <a:srgbClr val="002855"/>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dk1"/>
                          </a:solidFill>
                          <a:latin typeface="Arial" panose="020B0604020202020204"/>
                        </a:defRPr>
                      </a:lvl1pPr>
                      <a:lvl2pPr marL="670575" algn="l" defTabSz="1341150" rtl="0" eaLnBrk="1" latinLnBrk="0" hangingPunct="1">
                        <a:defRPr sz="2640" kern="1200">
                          <a:solidFill>
                            <a:schemeClr val="dk1"/>
                          </a:solidFill>
                          <a:latin typeface="Arial" panose="020B0604020202020204"/>
                        </a:defRPr>
                      </a:lvl2pPr>
                      <a:lvl3pPr marL="1341150" algn="l" defTabSz="1341150" rtl="0" eaLnBrk="1" latinLnBrk="0" hangingPunct="1">
                        <a:defRPr sz="2640" kern="1200">
                          <a:solidFill>
                            <a:schemeClr val="dk1"/>
                          </a:solidFill>
                          <a:latin typeface="Arial" panose="020B0604020202020204"/>
                        </a:defRPr>
                      </a:lvl3pPr>
                      <a:lvl4pPr marL="2011726" algn="l" defTabSz="1341150" rtl="0" eaLnBrk="1" latinLnBrk="0" hangingPunct="1">
                        <a:defRPr sz="2640" kern="1200">
                          <a:solidFill>
                            <a:schemeClr val="dk1"/>
                          </a:solidFill>
                          <a:latin typeface="Arial" panose="020B0604020202020204"/>
                        </a:defRPr>
                      </a:lvl4pPr>
                      <a:lvl5pPr marL="2682301" algn="l" defTabSz="1341150" rtl="0" eaLnBrk="1" latinLnBrk="0" hangingPunct="1">
                        <a:defRPr sz="2640" kern="1200">
                          <a:solidFill>
                            <a:schemeClr val="dk1"/>
                          </a:solidFill>
                          <a:latin typeface="Arial" panose="020B0604020202020204"/>
                        </a:defRPr>
                      </a:lvl5pPr>
                      <a:lvl6pPr marL="3352876" algn="l" defTabSz="1341150" rtl="0" eaLnBrk="1" latinLnBrk="0" hangingPunct="1">
                        <a:defRPr sz="2640" kern="1200">
                          <a:solidFill>
                            <a:schemeClr val="dk1"/>
                          </a:solidFill>
                          <a:latin typeface="Arial" panose="020B0604020202020204"/>
                        </a:defRPr>
                      </a:lvl6pPr>
                      <a:lvl7pPr marL="4023451" algn="l" defTabSz="1341150" rtl="0" eaLnBrk="1" latinLnBrk="0" hangingPunct="1">
                        <a:defRPr sz="2640" kern="1200">
                          <a:solidFill>
                            <a:schemeClr val="dk1"/>
                          </a:solidFill>
                          <a:latin typeface="Arial" panose="020B0604020202020204"/>
                        </a:defRPr>
                      </a:lvl7pPr>
                      <a:lvl8pPr marL="4694027" algn="l" defTabSz="1341150" rtl="0" eaLnBrk="1" latinLnBrk="0" hangingPunct="1">
                        <a:defRPr sz="2640" kern="1200">
                          <a:solidFill>
                            <a:schemeClr val="dk1"/>
                          </a:solidFill>
                          <a:latin typeface="Arial" panose="020B0604020202020204"/>
                        </a:defRPr>
                      </a:lvl8pPr>
                      <a:lvl9pPr marL="5364602" algn="l" defTabSz="1341150" rtl="0" eaLnBrk="1" latinLnBrk="0" hangingPunct="1">
                        <a:defRPr sz="2640" kern="1200">
                          <a:solidFill>
                            <a:schemeClr val="dk1"/>
                          </a:solidFill>
                          <a:latin typeface="Arial" panose="020B0604020202020204"/>
                        </a:defRPr>
                      </a:lvl9pPr>
                    </a:lstStyle>
                    <a:p>
                      <a:r>
                        <a:rPr lang="en-US" sz="2800" b="0" i="0" u="none" strike="noStrike" kern="1200" baseline="0">
                          <a:solidFill>
                            <a:srgbClr val="213261"/>
                          </a:solidFill>
                          <a:latin typeface="+mn-lt"/>
                          <a:ea typeface="+mn-ea"/>
                          <a:cs typeface="+mn-cs"/>
                        </a:rPr>
                        <a:t>If you’re diagnosed with an illness that is covered by this insurance, you can receive a benefit payment in one lump sum. You can use the money however you want.</a:t>
                      </a:r>
                    </a:p>
                    <a:p>
                      <a:endParaRPr lang="en-US" sz="2800" b="0" i="0" u="none" strike="noStrike" kern="1200" baseline="0">
                        <a:solidFill>
                          <a:srgbClr val="FF0000"/>
                        </a:solidFill>
                        <a:latin typeface="+mn-lt"/>
                        <a:ea typeface="+mn-ea"/>
                        <a:cs typeface="+mn-cs"/>
                      </a:endParaRPr>
                    </a:p>
                    <a:p>
                      <a:r>
                        <a:rPr lang="en-US" sz="2800" b="0" i="0" u="none" strike="noStrike" kern="1200" baseline="0">
                          <a:solidFill>
                            <a:srgbClr val="FF0000"/>
                          </a:solidFill>
                          <a:latin typeface="+mn-lt"/>
                          <a:ea typeface="+mn-ea"/>
                          <a:cs typeface="+mn-cs"/>
                        </a:rPr>
                        <a:t>$15,000 or $30,000 of Coverage</a:t>
                      </a:r>
                    </a:p>
                  </a:txBody>
                  <a:tcPr>
                    <a:lnL w="12700" cap="flat" cmpd="sng" algn="ctr">
                      <a:solidFill>
                        <a:srgbClr val="002855"/>
                      </a:solidFill>
                      <a:prstDash val="solid"/>
                      <a:round/>
                      <a:headEnd type="none" w="med" len="med"/>
                      <a:tailEnd type="none" w="med" len="med"/>
                    </a:lnL>
                    <a:lnR w="12700" cap="flat" cmpd="sng" algn="ctr">
                      <a:solidFill>
                        <a:srgbClr val="002855"/>
                      </a:solidFill>
                      <a:prstDash val="solid"/>
                      <a:round/>
                      <a:headEnd type="none" w="med" len="med"/>
                      <a:tailEnd type="none" w="med" len="med"/>
                    </a:lnR>
                    <a:lnT w="12700" cap="flat" cmpd="sng" algn="ctr">
                      <a:solidFill>
                        <a:srgbClr val="002855"/>
                      </a:solidFill>
                      <a:prstDash val="solid"/>
                      <a:round/>
                      <a:headEnd type="none" w="med" len="med"/>
                      <a:tailEnd type="none" w="med" len="med"/>
                    </a:lnT>
                    <a:lnB w="12700" cap="flat" cmpd="sng" algn="ctr">
                      <a:solidFill>
                        <a:srgbClr val="00285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1146786">
                <a:tc>
                  <a:txBody>
                    <a:bodyPr/>
                    <a:lstStyle>
                      <a:lvl1pPr marL="0" algn="l" defTabSz="1341150" rtl="0" eaLnBrk="1" latinLnBrk="0" hangingPunct="1">
                        <a:defRPr sz="2640" kern="1200">
                          <a:solidFill>
                            <a:schemeClr val="dk1"/>
                          </a:solidFill>
                          <a:latin typeface="Arial" panose="020B0604020202020204"/>
                        </a:defRPr>
                      </a:lvl1pPr>
                      <a:lvl2pPr marL="670575" algn="l" defTabSz="1341150" rtl="0" eaLnBrk="1" latinLnBrk="0" hangingPunct="1">
                        <a:defRPr sz="2640" kern="1200">
                          <a:solidFill>
                            <a:schemeClr val="dk1"/>
                          </a:solidFill>
                          <a:latin typeface="Arial" panose="020B0604020202020204"/>
                        </a:defRPr>
                      </a:lvl2pPr>
                      <a:lvl3pPr marL="1341150" algn="l" defTabSz="1341150" rtl="0" eaLnBrk="1" latinLnBrk="0" hangingPunct="1">
                        <a:defRPr sz="2640" kern="1200">
                          <a:solidFill>
                            <a:schemeClr val="dk1"/>
                          </a:solidFill>
                          <a:latin typeface="Arial" panose="020B0604020202020204"/>
                        </a:defRPr>
                      </a:lvl3pPr>
                      <a:lvl4pPr marL="2011726" algn="l" defTabSz="1341150" rtl="0" eaLnBrk="1" latinLnBrk="0" hangingPunct="1">
                        <a:defRPr sz="2640" kern="1200">
                          <a:solidFill>
                            <a:schemeClr val="dk1"/>
                          </a:solidFill>
                          <a:latin typeface="Arial" panose="020B0604020202020204"/>
                        </a:defRPr>
                      </a:lvl4pPr>
                      <a:lvl5pPr marL="2682301" algn="l" defTabSz="1341150" rtl="0" eaLnBrk="1" latinLnBrk="0" hangingPunct="1">
                        <a:defRPr sz="2640" kern="1200">
                          <a:solidFill>
                            <a:schemeClr val="dk1"/>
                          </a:solidFill>
                          <a:latin typeface="Arial" panose="020B0604020202020204"/>
                        </a:defRPr>
                      </a:lvl5pPr>
                      <a:lvl6pPr marL="3352876" algn="l" defTabSz="1341150" rtl="0" eaLnBrk="1" latinLnBrk="0" hangingPunct="1">
                        <a:defRPr sz="2640" kern="1200">
                          <a:solidFill>
                            <a:schemeClr val="dk1"/>
                          </a:solidFill>
                          <a:latin typeface="Arial" panose="020B0604020202020204"/>
                        </a:defRPr>
                      </a:lvl6pPr>
                      <a:lvl7pPr marL="4023451" algn="l" defTabSz="1341150" rtl="0" eaLnBrk="1" latinLnBrk="0" hangingPunct="1">
                        <a:defRPr sz="2640" kern="1200">
                          <a:solidFill>
                            <a:schemeClr val="dk1"/>
                          </a:solidFill>
                          <a:latin typeface="Arial" panose="020B0604020202020204"/>
                        </a:defRPr>
                      </a:lvl7pPr>
                      <a:lvl8pPr marL="4694027" algn="l" defTabSz="1341150" rtl="0" eaLnBrk="1" latinLnBrk="0" hangingPunct="1">
                        <a:defRPr sz="2640" kern="1200">
                          <a:solidFill>
                            <a:schemeClr val="dk1"/>
                          </a:solidFill>
                          <a:latin typeface="Arial" panose="020B0604020202020204"/>
                        </a:defRPr>
                      </a:lvl8pPr>
                      <a:lvl9pPr marL="5364602" algn="l" defTabSz="1341150" rtl="0" eaLnBrk="1" latinLnBrk="0" hangingPunct="1">
                        <a:defRPr sz="2640" kern="1200">
                          <a:solidFill>
                            <a:schemeClr val="dk1"/>
                          </a:solidFill>
                          <a:latin typeface="Arial" panose="020B0604020202020204"/>
                        </a:defRPr>
                      </a:lvl9pPr>
                    </a:lstStyle>
                    <a:p>
                      <a:r>
                        <a:rPr lang="en-US" sz="2800" b="1" i="0" u="none" strike="noStrike" kern="1200" baseline="0">
                          <a:solidFill>
                            <a:srgbClr val="213261"/>
                          </a:solidFill>
                          <a:latin typeface="+mn-lt"/>
                          <a:ea typeface="+mn-ea"/>
                          <a:cs typeface="+mn-cs"/>
                        </a:rPr>
                        <a:t>Hospital Indemnity</a:t>
                      </a:r>
                    </a:p>
                    <a:p>
                      <a:r>
                        <a:rPr lang="en-US" sz="2800" b="0" i="0" u="none" strike="noStrike" kern="1200" baseline="0">
                          <a:solidFill>
                            <a:srgbClr val="213261"/>
                          </a:solidFill>
                          <a:latin typeface="+mn-lt"/>
                          <a:ea typeface="+mn-ea"/>
                          <a:cs typeface="+mn-cs"/>
                        </a:rPr>
                        <a:t>(Self/child(ren) and spouse option) </a:t>
                      </a:r>
                    </a:p>
                  </a:txBody>
                  <a:tcPr>
                    <a:lnL w="12700" cap="flat" cmpd="sng" algn="ctr">
                      <a:solidFill>
                        <a:srgbClr val="002855"/>
                      </a:solidFill>
                      <a:prstDash val="solid"/>
                      <a:round/>
                      <a:headEnd type="none" w="med" len="med"/>
                      <a:tailEnd type="none" w="med" len="med"/>
                    </a:lnL>
                    <a:lnR w="12700" cap="flat" cmpd="sng" algn="ctr">
                      <a:solidFill>
                        <a:srgbClr val="002855"/>
                      </a:solidFill>
                      <a:prstDash val="solid"/>
                      <a:round/>
                      <a:headEnd type="none" w="med" len="med"/>
                      <a:tailEnd type="none" w="med" len="med"/>
                    </a:lnR>
                    <a:lnT w="12700" cap="flat" cmpd="sng" algn="ctr">
                      <a:solidFill>
                        <a:srgbClr val="002855"/>
                      </a:solidFill>
                      <a:prstDash val="solid"/>
                      <a:round/>
                      <a:headEnd type="none" w="med" len="med"/>
                      <a:tailEnd type="none" w="med" len="med"/>
                    </a:lnT>
                    <a:lnB w="12700" cap="flat" cmpd="sng" algn="ctr">
                      <a:solidFill>
                        <a:srgbClr val="002855"/>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dk1"/>
                          </a:solidFill>
                          <a:latin typeface="Arial" panose="020B0604020202020204"/>
                        </a:defRPr>
                      </a:lvl1pPr>
                      <a:lvl2pPr marL="670575" algn="l" defTabSz="1341150" rtl="0" eaLnBrk="1" latinLnBrk="0" hangingPunct="1">
                        <a:defRPr sz="2640" kern="1200">
                          <a:solidFill>
                            <a:schemeClr val="dk1"/>
                          </a:solidFill>
                          <a:latin typeface="Arial" panose="020B0604020202020204"/>
                        </a:defRPr>
                      </a:lvl2pPr>
                      <a:lvl3pPr marL="1341150" algn="l" defTabSz="1341150" rtl="0" eaLnBrk="1" latinLnBrk="0" hangingPunct="1">
                        <a:defRPr sz="2640" kern="1200">
                          <a:solidFill>
                            <a:schemeClr val="dk1"/>
                          </a:solidFill>
                          <a:latin typeface="Arial" panose="020B0604020202020204"/>
                        </a:defRPr>
                      </a:lvl3pPr>
                      <a:lvl4pPr marL="2011726" algn="l" defTabSz="1341150" rtl="0" eaLnBrk="1" latinLnBrk="0" hangingPunct="1">
                        <a:defRPr sz="2640" kern="1200">
                          <a:solidFill>
                            <a:schemeClr val="dk1"/>
                          </a:solidFill>
                          <a:latin typeface="Arial" panose="020B0604020202020204"/>
                        </a:defRPr>
                      </a:lvl4pPr>
                      <a:lvl5pPr marL="2682301" algn="l" defTabSz="1341150" rtl="0" eaLnBrk="1" latinLnBrk="0" hangingPunct="1">
                        <a:defRPr sz="2640" kern="1200">
                          <a:solidFill>
                            <a:schemeClr val="dk1"/>
                          </a:solidFill>
                          <a:latin typeface="Arial" panose="020B0604020202020204"/>
                        </a:defRPr>
                      </a:lvl5pPr>
                      <a:lvl6pPr marL="3352876" algn="l" defTabSz="1341150" rtl="0" eaLnBrk="1" latinLnBrk="0" hangingPunct="1">
                        <a:defRPr sz="2640" kern="1200">
                          <a:solidFill>
                            <a:schemeClr val="dk1"/>
                          </a:solidFill>
                          <a:latin typeface="Arial" panose="020B0604020202020204"/>
                        </a:defRPr>
                      </a:lvl6pPr>
                      <a:lvl7pPr marL="4023451" algn="l" defTabSz="1341150" rtl="0" eaLnBrk="1" latinLnBrk="0" hangingPunct="1">
                        <a:defRPr sz="2640" kern="1200">
                          <a:solidFill>
                            <a:schemeClr val="dk1"/>
                          </a:solidFill>
                          <a:latin typeface="Arial" panose="020B0604020202020204"/>
                        </a:defRPr>
                      </a:lvl7pPr>
                      <a:lvl8pPr marL="4694027" algn="l" defTabSz="1341150" rtl="0" eaLnBrk="1" latinLnBrk="0" hangingPunct="1">
                        <a:defRPr sz="2640" kern="1200">
                          <a:solidFill>
                            <a:schemeClr val="dk1"/>
                          </a:solidFill>
                          <a:latin typeface="Arial" panose="020B0604020202020204"/>
                        </a:defRPr>
                      </a:lvl8pPr>
                      <a:lvl9pPr marL="5364602" algn="l" defTabSz="1341150" rtl="0" eaLnBrk="1" latinLnBrk="0" hangingPunct="1">
                        <a:defRPr sz="2640" kern="1200">
                          <a:solidFill>
                            <a:schemeClr val="dk1"/>
                          </a:solidFill>
                          <a:latin typeface="Arial" panose="020B0604020202020204"/>
                        </a:defRPr>
                      </a:lvl9pPr>
                    </a:lstStyle>
                    <a:p>
                      <a:r>
                        <a:rPr lang="en-US" sz="2800" b="0" i="0" u="none" strike="noStrike" kern="1200" baseline="0">
                          <a:solidFill>
                            <a:srgbClr val="213261"/>
                          </a:solidFill>
                          <a:latin typeface="+mn-lt"/>
                          <a:ea typeface="+mn-ea"/>
                          <a:cs typeface="+mn-cs"/>
                        </a:rPr>
                        <a:t>A cash benefit when you are admitted to a hospital due to sickness or injury as well as days of confinement. </a:t>
                      </a:r>
                      <a:r>
                        <a:rPr lang="en-US" sz="2800" b="0" i="0" u="none" strike="noStrike" kern="1200" baseline="0">
                          <a:solidFill>
                            <a:srgbClr val="FF0000"/>
                          </a:solidFill>
                          <a:latin typeface="+mn-lt"/>
                          <a:ea typeface="+mn-ea"/>
                          <a:cs typeface="+mn-cs"/>
                        </a:rPr>
                        <a:t>High and Low Plans are available</a:t>
                      </a:r>
                      <a:r>
                        <a:rPr lang="en-US" sz="2800" b="0" i="0" u="none" strike="noStrike" kern="1200" baseline="0">
                          <a:solidFill>
                            <a:srgbClr val="213261"/>
                          </a:solidFill>
                          <a:latin typeface="+mn-lt"/>
                          <a:ea typeface="+mn-ea"/>
                          <a:cs typeface="+mn-cs"/>
                        </a:rPr>
                        <a:t>.</a:t>
                      </a:r>
                    </a:p>
                  </a:txBody>
                  <a:tcPr>
                    <a:lnL w="12700" cap="flat" cmpd="sng" algn="ctr">
                      <a:solidFill>
                        <a:srgbClr val="002855"/>
                      </a:solidFill>
                      <a:prstDash val="solid"/>
                      <a:round/>
                      <a:headEnd type="none" w="med" len="med"/>
                      <a:tailEnd type="none" w="med" len="med"/>
                    </a:lnL>
                    <a:lnR w="12700" cap="flat" cmpd="sng" algn="ctr">
                      <a:solidFill>
                        <a:srgbClr val="002855"/>
                      </a:solidFill>
                      <a:prstDash val="solid"/>
                      <a:round/>
                      <a:headEnd type="none" w="med" len="med"/>
                      <a:tailEnd type="none" w="med" len="med"/>
                    </a:lnR>
                    <a:lnT w="12700" cap="flat" cmpd="sng" algn="ctr">
                      <a:solidFill>
                        <a:srgbClr val="002855"/>
                      </a:solidFill>
                      <a:prstDash val="solid"/>
                      <a:round/>
                      <a:headEnd type="none" w="med" len="med"/>
                      <a:tailEnd type="none" w="med" len="med"/>
                    </a:lnT>
                    <a:lnB w="12700" cap="flat" cmpd="sng" algn="ctr">
                      <a:solidFill>
                        <a:srgbClr val="00285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91049465"/>
                  </a:ext>
                </a:extLst>
              </a:tr>
            </a:tbl>
          </a:graphicData>
        </a:graphic>
      </p:graphicFrame>
      <p:pic>
        <p:nvPicPr>
          <p:cNvPr id="6" name="Picture 5">
            <a:extLst>
              <a:ext uri="{FF2B5EF4-FFF2-40B4-BE49-F238E27FC236}">
                <a16:creationId xmlns:a16="http://schemas.microsoft.com/office/drawing/2014/main" id="{54AA637B-18F2-4960-B0B2-830CEB3490B9}"/>
              </a:ext>
            </a:extLst>
          </p:cNvPr>
          <p:cNvPicPr>
            <a:picLocks noChangeAspect="1"/>
          </p:cNvPicPr>
          <p:nvPr/>
        </p:nvPicPr>
        <p:blipFill>
          <a:blip r:embed="rId4"/>
          <a:stretch>
            <a:fillRect/>
          </a:stretch>
        </p:blipFill>
        <p:spPr>
          <a:xfrm>
            <a:off x="1343659" y="9595489"/>
            <a:ext cx="13090798" cy="422833"/>
          </a:xfrm>
          <a:prstGeom prst="rect">
            <a:avLst/>
          </a:prstGeom>
        </p:spPr>
      </p:pic>
      <p:pic>
        <p:nvPicPr>
          <p:cNvPr id="7" name="Audio 6">
            <a:hlinkClick r:id="" action="ppaction://media"/>
            <a:extLst>
              <a:ext uri="{FF2B5EF4-FFF2-40B4-BE49-F238E27FC236}">
                <a16:creationId xmlns:a16="http://schemas.microsoft.com/office/drawing/2014/main" id="{D831FECC-B8F7-413C-89F7-3DE0CDDF6B5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424400" y="9601200"/>
            <a:ext cx="304800" cy="304800"/>
          </a:xfrm>
          <a:prstGeom prst="rect">
            <a:avLst/>
          </a:prstGeom>
        </p:spPr>
      </p:pic>
    </p:spTree>
    <p:extLst>
      <p:ext uri="{BB962C8B-B14F-4D97-AF65-F5344CB8AC3E}">
        <p14:creationId xmlns:p14="http://schemas.microsoft.com/office/powerpoint/2010/main" val="3017699151"/>
      </p:ext>
    </p:extLst>
  </p:cSld>
  <p:clrMapOvr>
    <a:masterClrMapping/>
  </p:clrMapOvr>
  <mc:AlternateContent xmlns:mc="http://schemas.openxmlformats.org/markup-compatibility/2006" xmlns:p14="http://schemas.microsoft.com/office/powerpoint/2010/main">
    <mc:Choice Requires="p14">
      <p:transition spd="slow" p14:dur="2000" advTm="71202"/>
    </mc:Choice>
    <mc:Fallback xmlns="">
      <p:transition spd="slow" advTm="712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EB2EC01-DF27-4029-B1A2-9785453A97DB}"/>
              </a:ext>
            </a:extLst>
          </p:cNvPr>
          <p:cNvSpPr>
            <a:spLocks noGrp="1"/>
          </p:cNvSpPr>
          <p:nvPr>
            <p:ph type="sldNum" sz="quarter" idx="12"/>
          </p:nvPr>
        </p:nvSpPr>
        <p:spPr/>
        <p:txBody>
          <a:bodyPr/>
          <a:lstStyle/>
          <a:p>
            <a:r>
              <a:rPr lang="en-US"/>
              <a:t> BROWN &amp; BROWN  |  </a:t>
            </a:r>
            <a:fld id="{0BDBB283-31B7-430F-95E5-02359FF226F2}" type="slidenum">
              <a:rPr lang="en-US" smtClean="0"/>
              <a:pPr/>
              <a:t>2</a:t>
            </a:fld>
            <a:endParaRPr lang="en-US"/>
          </a:p>
        </p:txBody>
      </p:sp>
      <p:sp>
        <p:nvSpPr>
          <p:cNvPr id="4" name="Rectangle 3">
            <a:extLst>
              <a:ext uri="{FF2B5EF4-FFF2-40B4-BE49-F238E27FC236}">
                <a16:creationId xmlns:a16="http://schemas.microsoft.com/office/drawing/2014/main" id="{E9615124-BF52-4959-8B92-922293659289}"/>
              </a:ext>
            </a:extLst>
          </p:cNvPr>
          <p:cNvSpPr/>
          <p:nvPr/>
        </p:nvSpPr>
        <p:spPr>
          <a:xfrm rot="10800000">
            <a:off x="1" y="0"/>
            <a:ext cx="6468594" cy="9386047"/>
          </a:xfrm>
          <a:prstGeom prst="rect">
            <a:avLst/>
          </a:prstGeom>
          <a:gradFill flip="none" rotWithShape="1">
            <a:gsLst>
              <a:gs pos="0">
                <a:schemeClr val="tx1"/>
              </a:gs>
              <a:gs pos="100000">
                <a:schemeClr val="tx1">
                  <a:lumMod val="5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music&#10;&#10;Description automatically generated">
            <a:extLst>
              <a:ext uri="{FF2B5EF4-FFF2-40B4-BE49-F238E27FC236}">
                <a16:creationId xmlns:a16="http://schemas.microsoft.com/office/drawing/2014/main" id="{C911D899-B3C8-45A2-9AAE-DF023CB28070}"/>
              </a:ext>
            </a:extLst>
          </p:cNvPr>
          <p:cNvPicPr>
            <a:picLocks noChangeAspect="1"/>
          </p:cNvPicPr>
          <p:nvPr/>
        </p:nvPicPr>
        <p:blipFill rotWithShape="1">
          <a:blip r:embed="rId4" cstate="print">
            <a:alphaModFix/>
            <a:extLst>
              <a:ext uri="{28A0092B-C50C-407E-A947-70E740481C1C}">
                <a14:useLocalDpi xmlns:a14="http://schemas.microsoft.com/office/drawing/2010/main"/>
              </a:ext>
            </a:extLst>
          </a:blip>
          <a:srcRect l="41703" b="9468"/>
          <a:stretch/>
        </p:blipFill>
        <p:spPr>
          <a:xfrm flipH="1">
            <a:off x="0" y="0"/>
            <a:ext cx="6145306" cy="6359787"/>
          </a:xfrm>
          <a:prstGeom prst="rect">
            <a:avLst/>
          </a:prstGeom>
        </p:spPr>
      </p:pic>
      <p:sp>
        <p:nvSpPr>
          <p:cNvPr id="6" name="TextBox 5">
            <a:extLst>
              <a:ext uri="{FF2B5EF4-FFF2-40B4-BE49-F238E27FC236}">
                <a16:creationId xmlns:a16="http://schemas.microsoft.com/office/drawing/2014/main" id="{92D62F08-A0AC-4923-8DE1-AFD3036C2D5C}"/>
              </a:ext>
            </a:extLst>
          </p:cNvPr>
          <p:cNvSpPr txBox="1"/>
          <p:nvPr/>
        </p:nvSpPr>
        <p:spPr>
          <a:xfrm>
            <a:off x="9713222" y="1402802"/>
            <a:ext cx="6585217" cy="461666"/>
          </a:xfrm>
          <a:prstGeom prst="rect">
            <a:avLst/>
          </a:prstGeom>
          <a:noFill/>
        </p:spPr>
        <p:txBody>
          <a:bodyPr wrap="square" rtlCol="0" anchor="ctr">
            <a:spAutoFit/>
          </a:bodyPr>
          <a:lstStyle/>
          <a:p>
            <a:r>
              <a:rPr lang="en-US" sz="2400" b="1" dirty="0">
                <a:solidFill>
                  <a:schemeClr val="accent6"/>
                </a:solidFill>
                <a:latin typeface="Arial" panose="020B0604020202020204" pitchFamily="34" charset="0"/>
                <a:cs typeface="Arial" panose="020B0604020202020204" pitchFamily="34" charset="0"/>
              </a:rPr>
              <a:t>Enrollment Summary</a:t>
            </a:r>
          </a:p>
        </p:txBody>
      </p:sp>
      <p:sp>
        <p:nvSpPr>
          <p:cNvPr id="7" name="TextBox 6">
            <a:extLst>
              <a:ext uri="{FF2B5EF4-FFF2-40B4-BE49-F238E27FC236}">
                <a16:creationId xmlns:a16="http://schemas.microsoft.com/office/drawing/2014/main" id="{41C7AFB1-5BAF-438A-8C71-8009A3190570}"/>
              </a:ext>
            </a:extLst>
          </p:cNvPr>
          <p:cNvSpPr txBox="1"/>
          <p:nvPr/>
        </p:nvSpPr>
        <p:spPr>
          <a:xfrm>
            <a:off x="9713224" y="3009542"/>
            <a:ext cx="6585217" cy="461666"/>
          </a:xfrm>
          <a:prstGeom prst="rect">
            <a:avLst/>
          </a:prstGeom>
          <a:noFill/>
        </p:spPr>
        <p:txBody>
          <a:bodyPr wrap="square" rtlCol="0" anchor="ctr">
            <a:spAutoFit/>
          </a:bodyPr>
          <a:lstStyle/>
          <a:p>
            <a:r>
              <a:rPr lang="en-US" sz="2400" b="1">
                <a:solidFill>
                  <a:schemeClr val="accent6"/>
                </a:solidFill>
                <a:latin typeface="Arial" panose="020B0604020202020204" pitchFamily="34" charset="0"/>
                <a:cs typeface="Arial" panose="020B0604020202020204" pitchFamily="34" charset="0"/>
              </a:rPr>
              <a:t>2023 Medical, Dental and Vision Plans</a:t>
            </a:r>
          </a:p>
        </p:txBody>
      </p:sp>
      <p:sp>
        <p:nvSpPr>
          <p:cNvPr id="8" name="TextBox 7">
            <a:extLst>
              <a:ext uri="{FF2B5EF4-FFF2-40B4-BE49-F238E27FC236}">
                <a16:creationId xmlns:a16="http://schemas.microsoft.com/office/drawing/2014/main" id="{BF9EA56C-70A1-4571-BE12-7DA0D0A4BCB2}"/>
              </a:ext>
            </a:extLst>
          </p:cNvPr>
          <p:cNvSpPr txBox="1"/>
          <p:nvPr/>
        </p:nvSpPr>
        <p:spPr>
          <a:xfrm>
            <a:off x="9713223" y="4535741"/>
            <a:ext cx="6585217" cy="830997"/>
          </a:xfrm>
          <a:prstGeom prst="rect">
            <a:avLst/>
          </a:prstGeom>
          <a:noFill/>
        </p:spPr>
        <p:txBody>
          <a:bodyPr wrap="square" rtlCol="0" anchor="ctr">
            <a:spAutoFit/>
          </a:bodyPr>
          <a:lstStyle/>
          <a:p>
            <a:r>
              <a:rPr lang="en-US" sz="2400" b="1">
                <a:solidFill>
                  <a:schemeClr val="accent6"/>
                </a:solidFill>
                <a:latin typeface="Arial" panose="020B0604020202020204" pitchFamily="34" charset="0"/>
                <a:cs typeface="Arial" panose="020B0604020202020204" pitchFamily="34" charset="0"/>
              </a:rPr>
              <a:t>Health Reimbursement &amp; Flexible Spending Accounts</a:t>
            </a:r>
          </a:p>
        </p:txBody>
      </p:sp>
      <p:sp>
        <p:nvSpPr>
          <p:cNvPr id="9" name="TextBox 8">
            <a:extLst>
              <a:ext uri="{FF2B5EF4-FFF2-40B4-BE49-F238E27FC236}">
                <a16:creationId xmlns:a16="http://schemas.microsoft.com/office/drawing/2014/main" id="{0535FC81-F8AA-4DE6-952E-AE2F61A5AD92}"/>
              </a:ext>
            </a:extLst>
          </p:cNvPr>
          <p:cNvSpPr txBox="1"/>
          <p:nvPr/>
        </p:nvSpPr>
        <p:spPr>
          <a:xfrm>
            <a:off x="9713223" y="6399999"/>
            <a:ext cx="6585217" cy="461666"/>
          </a:xfrm>
          <a:prstGeom prst="rect">
            <a:avLst/>
          </a:prstGeom>
          <a:noFill/>
        </p:spPr>
        <p:txBody>
          <a:bodyPr wrap="square" rtlCol="0" anchor="ctr">
            <a:spAutoFit/>
          </a:bodyPr>
          <a:lstStyle/>
          <a:p>
            <a:r>
              <a:rPr lang="en-US" sz="2400" b="1">
                <a:solidFill>
                  <a:schemeClr val="accent6"/>
                </a:solidFill>
                <a:latin typeface="Arial" panose="020B0604020202020204" pitchFamily="34" charset="0"/>
                <a:cs typeface="Arial" panose="020B0604020202020204" pitchFamily="34" charset="0"/>
              </a:rPr>
              <a:t>Ancillary Coverages</a:t>
            </a:r>
          </a:p>
        </p:txBody>
      </p:sp>
      <p:sp>
        <p:nvSpPr>
          <p:cNvPr id="10" name="Rectangle: Diagonal Corners Rounded 9">
            <a:extLst>
              <a:ext uri="{FF2B5EF4-FFF2-40B4-BE49-F238E27FC236}">
                <a16:creationId xmlns:a16="http://schemas.microsoft.com/office/drawing/2014/main" id="{6CEA0494-74EC-45EE-BF76-2B3EF2584582}"/>
              </a:ext>
            </a:extLst>
          </p:cNvPr>
          <p:cNvSpPr/>
          <p:nvPr/>
        </p:nvSpPr>
        <p:spPr>
          <a:xfrm>
            <a:off x="8265243" y="1219200"/>
            <a:ext cx="1003290" cy="825280"/>
          </a:xfrm>
          <a:prstGeom prst="round2DiagRect">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91440" rtlCol="0" anchor="ctr" anchorCtr="1"/>
          <a:lstStyle/>
          <a:p>
            <a:pPr algn="ctr"/>
            <a:r>
              <a:rPr lang="id-ID" sz="3200" b="1">
                <a:latin typeface="Arial" panose="020B0604020202020204" pitchFamily="34" charset="0"/>
                <a:cs typeface="Arial" panose="020B0604020202020204" pitchFamily="34" charset="0"/>
              </a:rPr>
              <a:t>1</a:t>
            </a:r>
          </a:p>
        </p:txBody>
      </p:sp>
      <p:sp>
        <p:nvSpPr>
          <p:cNvPr id="11" name="Rectangle: Diagonal Corners Rounded 10">
            <a:extLst>
              <a:ext uri="{FF2B5EF4-FFF2-40B4-BE49-F238E27FC236}">
                <a16:creationId xmlns:a16="http://schemas.microsoft.com/office/drawing/2014/main" id="{3EF89974-9C8A-4EA8-A265-9CDF5F7BFE90}"/>
              </a:ext>
            </a:extLst>
          </p:cNvPr>
          <p:cNvSpPr/>
          <p:nvPr/>
        </p:nvSpPr>
        <p:spPr>
          <a:xfrm>
            <a:off x="8265243" y="2827735"/>
            <a:ext cx="1003290" cy="825280"/>
          </a:xfrm>
          <a:prstGeom prst="round2DiagRect">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91440" rtlCol="0" anchor="ctr" anchorCtr="1"/>
          <a:lstStyle/>
          <a:p>
            <a:pPr algn="ctr"/>
            <a:r>
              <a:rPr lang="id-ID" sz="3200" b="1">
                <a:latin typeface="Arial" panose="020B0604020202020204" pitchFamily="34" charset="0"/>
                <a:cs typeface="Arial" panose="020B0604020202020204" pitchFamily="34" charset="0"/>
              </a:rPr>
              <a:t>2</a:t>
            </a:r>
          </a:p>
        </p:txBody>
      </p:sp>
      <p:sp>
        <p:nvSpPr>
          <p:cNvPr id="12" name="Rectangle: Diagonal Corners Rounded 11">
            <a:extLst>
              <a:ext uri="{FF2B5EF4-FFF2-40B4-BE49-F238E27FC236}">
                <a16:creationId xmlns:a16="http://schemas.microsoft.com/office/drawing/2014/main" id="{7F8E7E3A-9EFC-49A8-A10A-190DF3A49A2D}"/>
              </a:ext>
            </a:extLst>
          </p:cNvPr>
          <p:cNvSpPr/>
          <p:nvPr/>
        </p:nvSpPr>
        <p:spPr>
          <a:xfrm>
            <a:off x="8265243" y="4511080"/>
            <a:ext cx="1003290" cy="825280"/>
          </a:xfrm>
          <a:prstGeom prst="round2DiagRect">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91440" rtlCol="0" anchor="ctr" anchorCtr="1"/>
          <a:lstStyle/>
          <a:p>
            <a:pPr algn="ctr"/>
            <a:r>
              <a:rPr lang="id-ID" sz="3200" b="1">
                <a:latin typeface="Arial" panose="020B0604020202020204" pitchFamily="34" charset="0"/>
                <a:cs typeface="Arial" panose="020B0604020202020204" pitchFamily="34" charset="0"/>
              </a:rPr>
              <a:t>3</a:t>
            </a:r>
          </a:p>
        </p:txBody>
      </p:sp>
      <p:sp>
        <p:nvSpPr>
          <p:cNvPr id="13" name="Rectangle: Diagonal Corners Rounded 12">
            <a:extLst>
              <a:ext uri="{FF2B5EF4-FFF2-40B4-BE49-F238E27FC236}">
                <a16:creationId xmlns:a16="http://schemas.microsoft.com/office/drawing/2014/main" id="{D3F3A462-8BD5-41C3-8DA3-A22309B81236}"/>
              </a:ext>
            </a:extLst>
          </p:cNvPr>
          <p:cNvSpPr/>
          <p:nvPr/>
        </p:nvSpPr>
        <p:spPr>
          <a:xfrm>
            <a:off x="8265243" y="6203882"/>
            <a:ext cx="1003290" cy="825280"/>
          </a:xfrm>
          <a:prstGeom prst="round2DiagRect">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91440" rtlCol="0" anchor="ctr" anchorCtr="1"/>
          <a:lstStyle/>
          <a:p>
            <a:pPr algn="ctr"/>
            <a:r>
              <a:rPr lang="id-ID" sz="3200" b="1">
                <a:latin typeface="Arial" panose="020B0604020202020204" pitchFamily="34" charset="0"/>
                <a:cs typeface="Arial" panose="020B0604020202020204" pitchFamily="34" charset="0"/>
              </a:rPr>
              <a:t>4</a:t>
            </a:r>
          </a:p>
        </p:txBody>
      </p:sp>
      <p:pic>
        <p:nvPicPr>
          <p:cNvPr id="14" name="Graphic 13" descr="Circle with left arrow outline">
            <a:extLst>
              <a:ext uri="{FF2B5EF4-FFF2-40B4-BE49-F238E27FC236}">
                <a16:creationId xmlns:a16="http://schemas.microsoft.com/office/drawing/2014/main" id="{70742C19-5C8C-449A-8F89-356E085B4D9E}"/>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14260" y="6972110"/>
            <a:ext cx="1492815" cy="1492815"/>
          </a:xfrm>
          <a:prstGeom prst="rect">
            <a:avLst/>
          </a:prstGeom>
        </p:spPr>
      </p:pic>
      <p:sp>
        <p:nvSpPr>
          <p:cNvPr id="2" name="Title 1">
            <a:extLst>
              <a:ext uri="{FF2B5EF4-FFF2-40B4-BE49-F238E27FC236}">
                <a16:creationId xmlns:a16="http://schemas.microsoft.com/office/drawing/2014/main" id="{C12BBCBB-137F-4522-A39E-DBC86D9ADBBA}"/>
              </a:ext>
            </a:extLst>
          </p:cNvPr>
          <p:cNvSpPr>
            <a:spLocks noGrp="1"/>
          </p:cNvSpPr>
          <p:nvPr>
            <p:ph type="title"/>
          </p:nvPr>
        </p:nvSpPr>
        <p:spPr>
          <a:xfrm>
            <a:off x="814261" y="1219200"/>
            <a:ext cx="5331046" cy="2513149"/>
          </a:xfrm>
        </p:spPr>
        <p:txBody>
          <a:bodyPr>
            <a:normAutofit/>
          </a:bodyPr>
          <a:lstStyle/>
          <a:p>
            <a:r>
              <a:rPr lang="en-US">
                <a:solidFill>
                  <a:schemeClr val="bg1"/>
                </a:solidFill>
              </a:rPr>
              <a:t>Presentation</a:t>
            </a:r>
            <a:br>
              <a:rPr lang="en-US">
                <a:solidFill>
                  <a:schemeClr val="bg1"/>
                </a:solidFill>
              </a:rPr>
            </a:br>
            <a:r>
              <a:rPr lang="en-US">
                <a:solidFill>
                  <a:schemeClr val="bg1"/>
                </a:solidFill>
              </a:rPr>
              <a:t>Agenda</a:t>
            </a:r>
          </a:p>
        </p:txBody>
      </p:sp>
      <p:sp>
        <p:nvSpPr>
          <p:cNvPr id="15" name="Rectangle: Diagonal Corners Rounded 14">
            <a:extLst>
              <a:ext uri="{FF2B5EF4-FFF2-40B4-BE49-F238E27FC236}">
                <a16:creationId xmlns:a16="http://schemas.microsoft.com/office/drawing/2014/main" id="{A67700DB-D696-4C4D-A3D1-A1986E892CF8}"/>
              </a:ext>
            </a:extLst>
          </p:cNvPr>
          <p:cNvSpPr/>
          <p:nvPr/>
        </p:nvSpPr>
        <p:spPr>
          <a:xfrm>
            <a:off x="8265243" y="7887227"/>
            <a:ext cx="1003290" cy="825280"/>
          </a:xfrm>
          <a:prstGeom prst="round2DiagRect">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91440" rtlCol="0" anchor="ctr" anchorCtr="1"/>
          <a:lstStyle/>
          <a:p>
            <a:pPr algn="ctr"/>
            <a:r>
              <a:rPr lang="en-US" sz="3200" b="1">
                <a:latin typeface="Arial" panose="020B0604020202020204" pitchFamily="34" charset="0"/>
                <a:cs typeface="Arial" panose="020B0604020202020204" pitchFamily="34" charset="0"/>
              </a:rPr>
              <a:t>5</a:t>
            </a:r>
            <a:endParaRPr lang="id-ID" sz="3200" b="1">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159471C9-615A-4435-92DA-8F88F3A10112}"/>
              </a:ext>
            </a:extLst>
          </p:cNvPr>
          <p:cNvSpPr txBox="1"/>
          <p:nvPr/>
        </p:nvSpPr>
        <p:spPr>
          <a:xfrm>
            <a:off x="9713222" y="8038011"/>
            <a:ext cx="6585217" cy="461666"/>
          </a:xfrm>
          <a:prstGeom prst="rect">
            <a:avLst/>
          </a:prstGeom>
          <a:noFill/>
        </p:spPr>
        <p:txBody>
          <a:bodyPr wrap="square" rtlCol="0" anchor="ctr">
            <a:spAutoFit/>
          </a:bodyPr>
          <a:lstStyle/>
          <a:p>
            <a:r>
              <a:rPr lang="en-US" sz="2400" b="1">
                <a:solidFill>
                  <a:schemeClr val="accent6"/>
                </a:solidFill>
                <a:latin typeface="Arial" panose="020B0604020202020204" pitchFamily="34" charset="0"/>
                <a:cs typeface="Arial" panose="020B0604020202020204" pitchFamily="34" charset="0"/>
              </a:rPr>
              <a:t>Next Steps</a:t>
            </a:r>
          </a:p>
        </p:txBody>
      </p:sp>
      <p:pic>
        <p:nvPicPr>
          <p:cNvPr id="18" name="Audio 17">
            <a:hlinkClick r:id="" action="ppaction://media"/>
            <a:extLst>
              <a:ext uri="{FF2B5EF4-FFF2-40B4-BE49-F238E27FC236}">
                <a16:creationId xmlns:a16="http://schemas.microsoft.com/office/drawing/2014/main" id="{F37DB77D-A325-4519-A9D2-2D4808618A6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424400" y="9601200"/>
            <a:ext cx="304800" cy="304800"/>
          </a:xfrm>
          <a:prstGeom prst="rect">
            <a:avLst/>
          </a:prstGeom>
        </p:spPr>
      </p:pic>
    </p:spTree>
    <p:extLst>
      <p:ext uri="{BB962C8B-B14F-4D97-AF65-F5344CB8AC3E}">
        <p14:creationId xmlns:p14="http://schemas.microsoft.com/office/powerpoint/2010/main" val="1397149755"/>
      </p:ext>
    </p:extLst>
  </p:cSld>
  <p:clrMapOvr>
    <a:masterClrMapping/>
  </p:clrMapOvr>
  <mc:AlternateContent xmlns:mc="http://schemas.openxmlformats.org/markup-compatibility/2006">
    <mc:Choice xmlns:p14="http://schemas.microsoft.com/office/powerpoint/2010/main" Requires="p14">
      <p:transition spd="slow" p14:dur="2000" advTm="18327"/>
    </mc:Choice>
    <mc:Fallback>
      <p:transition spd="slow" advTm="183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56282E6-6A34-4227-A0A3-8CF055F6104B}"/>
              </a:ext>
            </a:extLst>
          </p:cNvPr>
          <p:cNvSpPr/>
          <p:nvPr/>
        </p:nvSpPr>
        <p:spPr>
          <a:xfrm>
            <a:off x="2" y="0"/>
            <a:ext cx="17881598" cy="10058400"/>
          </a:xfrm>
          <a:prstGeom prst="rect">
            <a:avLst/>
          </a:prstGeom>
          <a:gradFill flip="none" rotWithShape="1">
            <a:gsLst>
              <a:gs pos="0">
                <a:schemeClr val="tx1"/>
              </a:gs>
              <a:gs pos="75000">
                <a:schemeClr val="tx1">
                  <a:lumMod val="5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music&#10;&#10;Description automatically generated">
            <a:extLst>
              <a:ext uri="{FF2B5EF4-FFF2-40B4-BE49-F238E27FC236}">
                <a16:creationId xmlns:a16="http://schemas.microsoft.com/office/drawing/2014/main" id="{D9BBE2F4-2E0E-4140-80E5-4A34AF05FBB2}"/>
              </a:ext>
            </a:extLst>
          </p:cNvPr>
          <p:cNvPicPr>
            <a:picLocks noChangeAspect="1"/>
          </p:cNvPicPr>
          <p:nvPr/>
        </p:nvPicPr>
        <p:blipFill rotWithShape="1">
          <a:blip r:embed="rId4" cstate="print">
            <a:alphaModFix amt="50000"/>
            <a:extLst>
              <a:ext uri="{28A0092B-C50C-407E-A947-70E740481C1C}">
                <a14:useLocalDpi xmlns:a14="http://schemas.microsoft.com/office/drawing/2010/main"/>
              </a:ext>
            </a:extLst>
          </a:blip>
          <a:srcRect l="40713" b="6551"/>
          <a:stretch/>
        </p:blipFill>
        <p:spPr>
          <a:xfrm flipH="1">
            <a:off x="0" y="17693"/>
            <a:ext cx="8149678" cy="8208390"/>
          </a:xfrm>
          <a:prstGeom prst="rect">
            <a:avLst/>
          </a:prstGeom>
        </p:spPr>
      </p:pic>
      <p:grpSp>
        <p:nvGrpSpPr>
          <p:cNvPr id="12" name="Group 11">
            <a:extLst>
              <a:ext uri="{FF2B5EF4-FFF2-40B4-BE49-F238E27FC236}">
                <a16:creationId xmlns:a16="http://schemas.microsoft.com/office/drawing/2014/main" id="{CBEE7CB1-3181-404C-ABCC-7220975D9E06}"/>
              </a:ext>
            </a:extLst>
          </p:cNvPr>
          <p:cNvGrpSpPr/>
          <p:nvPr/>
        </p:nvGrpSpPr>
        <p:grpSpPr>
          <a:xfrm>
            <a:off x="1327261" y="4421469"/>
            <a:ext cx="14775478" cy="1362149"/>
            <a:chOff x="2053403" y="4421469"/>
            <a:chExt cx="11225184" cy="1362149"/>
          </a:xfrm>
        </p:grpSpPr>
        <p:sp>
          <p:nvSpPr>
            <p:cNvPr id="13" name="Rectangle 12">
              <a:extLst>
                <a:ext uri="{FF2B5EF4-FFF2-40B4-BE49-F238E27FC236}">
                  <a16:creationId xmlns:a16="http://schemas.microsoft.com/office/drawing/2014/main" id="{E7365212-568A-4F9E-97C9-A61ED0378658}"/>
                </a:ext>
              </a:extLst>
            </p:cNvPr>
            <p:cNvSpPr/>
            <p:nvPr/>
          </p:nvSpPr>
          <p:spPr>
            <a:xfrm>
              <a:off x="3962450" y="4687044"/>
              <a:ext cx="9316137" cy="830997"/>
            </a:xfrm>
            <a:prstGeom prst="rect">
              <a:avLst/>
            </a:prstGeom>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en-US" sz="4800" b="1">
                  <a:solidFill>
                    <a:schemeClr val="bg1"/>
                  </a:solidFill>
                  <a:latin typeface="Arial" panose="020B0604020202020204" pitchFamily="34" charset="0"/>
                  <a:cs typeface="Arial" panose="020B0604020202020204" pitchFamily="34" charset="0"/>
                </a:rPr>
                <a:t>Next St</a:t>
              </a:r>
              <a:r>
                <a:rPr kumimoji="0" lang="en-US" sz="48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eps</a:t>
              </a:r>
            </a:p>
          </p:txBody>
        </p:sp>
        <p:sp>
          <p:nvSpPr>
            <p:cNvPr id="15" name="Rectangle: Diagonal Corners Rounded 14">
              <a:extLst>
                <a:ext uri="{FF2B5EF4-FFF2-40B4-BE49-F238E27FC236}">
                  <a16:creationId xmlns:a16="http://schemas.microsoft.com/office/drawing/2014/main" id="{FA2332FB-C5AE-45B5-A620-A81EC479CF4B}"/>
                </a:ext>
              </a:extLst>
            </p:cNvPr>
            <p:cNvSpPr/>
            <p:nvPr/>
          </p:nvSpPr>
          <p:spPr>
            <a:xfrm>
              <a:off x="2053403" y="4421469"/>
              <a:ext cx="1169907" cy="1362149"/>
            </a:xfrm>
            <a:prstGeom prst="round2DiagRect">
              <a:avLst/>
            </a:prstGeom>
            <a:solidFill>
              <a:schemeClr val="bg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latin typeface="Arial" panose="020B0604020202020204" pitchFamily="34" charset="0"/>
                  <a:cs typeface="Arial" panose="020B0604020202020204" pitchFamily="34" charset="0"/>
                </a:rPr>
                <a:t>05</a:t>
              </a:r>
            </a:p>
          </p:txBody>
        </p:sp>
      </p:grpSp>
      <p:pic>
        <p:nvPicPr>
          <p:cNvPr id="2" name="Audio 1">
            <a:hlinkClick r:id="" action="ppaction://media"/>
            <a:extLst>
              <a:ext uri="{FF2B5EF4-FFF2-40B4-BE49-F238E27FC236}">
                <a16:creationId xmlns:a16="http://schemas.microsoft.com/office/drawing/2014/main" id="{C97FCC5F-2E66-45AE-9792-29DA4CDC56D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424400" y="9601200"/>
            <a:ext cx="304800" cy="304800"/>
          </a:xfrm>
          <a:prstGeom prst="rect">
            <a:avLst/>
          </a:prstGeom>
        </p:spPr>
      </p:pic>
    </p:spTree>
    <p:extLst>
      <p:ext uri="{BB962C8B-B14F-4D97-AF65-F5344CB8AC3E}">
        <p14:creationId xmlns:p14="http://schemas.microsoft.com/office/powerpoint/2010/main" val="2853036497"/>
      </p:ext>
    </p:extLst>
  </p:cSld>
  <p:clrMapOvr>
    <a:masterClrMapping/>
  </p:clrMapOvr>
  <mc:AlternateContent xmlns:mc="http://schemas.openxmlformats.org/markup-compatibility/2006" xmlns:p14="http://schemas.microsoft.com/office/powerpoint/2010/main">
    <mc:Choice Requires="p14">
      <p:transition spd="slow" p14:dur="2000" advTm="3748"/>
    </mc:Choice>
    <mc:Fallback xmlns="">
      <p:transition spd="slow" advTm="37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2FA92-475C-4F13-88B6-AE48AA2A2592}"/>
              </a:ext>
            </a:extLst>
          </p:cNvPr>
          <p:cNvSpPr>
            <a:spLocks noGrp="1"/>
          </p:cNvSpPr>
          <p:nvPr>
            <p:ph type="title"/>
          </p:nvPr>
        </p:nvSpPr>
        <p:spPr/>
        <p:txBody>
          <a:bodyPr/>
          <a:lstStyle/>
          <a:p>
            <a:r>
              <a:rPr lang="en-US"/>
              <a:t>2023 Planning Considerations</a:t>
            </a:r>
          </a:p>
        </p:txBody>
      </p:sp>
      <p:sp>
        <p:nvSpPr>
          <p:cNvPr id="3" name="Content Placeholder 2">
            <a:extLst>
              <a:ext uri="{FF2B5EF4-FFF2-40B4-BE49-F238E27FC236}">
                <a16:creationId xmlns:a16="http://schemas.microsoft.com/office/drawing/2014/main" id="{6C627AC6-A3C7-455F-BDED-F08FB6F3D16B}"/>
              </a:ext>
            </a:extLst>
          </p:cNvPr>
          <p:cNvSpPr>
            <a:spLocks noGrp="1"/>
          </p:cNvSpPr>
          <p:nvPr>
            <p:ph idx="1"/>
          </p:nvPr>
        </p:nvSpPr>
        <p:spPr/>
        <p:txBody>
          <a:bodyPr>
            <a:normAutofit fontScale="55000" lnSpcReduction="20000"/>
          </a:bodyPr>
          <a:lstStyle/>
          <a:p>
            <a:pPr marL="0" indent="0">
              <a:buFont typeface="Arial" panose="020B0604020202020204" pitchFamily="34" charset="0"/>
              <a:buNone/>
            </a:pPr>
            <a:r>
              <a:rPr lang="en-US" b="1">
                <a:solidFill>
                  <a:srgbClr val="213261"/>
                </a:solidFill>
              </a:rPr>
              <a:t>What tools do I have available to be a better consumer?</a:t>
            </a:r>
          </a:p>
          <a:p>
            <a:pPr>
              <a:buFont typeface="Wingdings" panose="05000000000000000000" pitchFamily="2" charset="2"/>
              <a:buChar char="Ø"/>
            </a:pPr>
            <a:r>
              <a:rPr lang="en-US" sz="4400">
                <a:solidFill>
                  <a:srgbClr val="213261"/>
                </a:solidFill>
              </a:rPr>
              <a:t>Flexible Spending Accounts – current known expenses / future unknown expenses</a:t>
            </a:r>
          </a:p>
          <a:p>
            <a:pPr>
              <a:buFont typeface="Wingdings" panose="05000000000000000000" pitchFamily="2" charset="2"/>
              <a:buChar char="Ø"/>
            </a:pPr>
            <a:r>
              <a:rPr lang="en-US" sz="4400">
                <a:solidFill>
                  <a:srgbClr val="213261"/>
                </a:solidFill>
              </a:rPr>
              <a:t>Pay for expenses using pre-tax dollars</a:t>
            </a:r>
          </a:p>
          <a:p>
            <a:pPr>
              <a:buFont typeface="Wingdings" panose="05000000000000000000" pitchFamily="2" charset="2"/>
              <a:buChar char="Ø"/>
            </a:pPr>
            <a:r>
              <a:rPr lang="en-US" sz="4400">
                <a:solidFill>
                  <a:srgbClr val="213261"/>
                </a:solidFill>
              </a:rPr>
              <a:t>Hospital Payment plans for large expenses </a:t>
            </a:r>
          </a:p>
          <a:p>
            <a:pPr>
              <a:buFont typeface="Wingdings" panose="05000000000000000000" pitchFamily="2" charset="2"/>
              <a:buChar char="Ø"/>
            </a:pPr>
            <a:r>
              <a:rPr lang="en-US" sz="4400">
                <a:solidFill>
                  <a:srgbClr val="213261"/>
                </a:solidFill>
              </a:rPr>
              <a:t>Wellness plans /  screenings / flu shots</a:t>
            </a:r>
          </a:p>
          <a:p>
            <a:pPr>
              <a:buFont typeface="Wingdings" panose="05000000000000000000" pitchFamily="2" charset="2"/>
              <a:buChar char="Ø"/>
            </a:pPr>
            <a:r>
              <a:rPr lang="en-US" sz="4400">
                <a:solidFill>
                  <a:srgbClr val="213261"/>
                </a:solidFill>
              </a:rPr>
              <a:t>Preventative care</a:t>
            </a:r>
          </a:p>
          <a:p>
            <a:pPr>
              <a:buFont typeface="Wingdings" panose="05000000000000000000" pitchFamily="2" charset="2"/>
              <a:buChar char="Ø"/>
            </a:pPr>
            <a:r>
              <a:rPr lang="en-US" sz="4400">
                <a:solidFill>
                  <a:srgbClr val="213261"/>
                </a:solidFill>
              </a:rPr>
              <a:t>Carrier / hospital and prescription web tools</a:t>
            </a:r>
          </a:p>
          <a:p>
            <a:pPr>
              <a:buFont typeface="Wingdings" panose="05000000000000000000" pitchFamily="2" charset="2"/>
              <a:buChar char="Ø"/>
            </a:pPr>
            <a:r>
              <a:rPr lang="en-US" sz="4400">
                <a:solidFill>
                  <a:srgbClr val="213261"/>
                </a:solidFill>
              </a:rPr>
              <a:t>In network providers</a:t>
            </a:r>
          </a:p>
          <a:p>
            <a:pPr marL="0" indent="0">
              <a:buFont typeface="Arial" panose="020B0604020202020204" pitchFamily="34" charset="0"/>
              <a:buNone/>
            </a:pPr>
            <a:endParaRPr lang="en-US" sz="4000">
              <a:solidFill>
                <a:srgbClr val="213261"/>
              </a:solidFill>
            </a:endParaRPr>
          </a:p>
          <a:p>
            <a:pPr marL="0" indent="0">
              <a:buFont typeface="Arial" panose="020B0604020202020204" pitchFamily="34" charset="0"/>
              <a:buNone/>
            </a:pPr>
            <a:r>
              <a:rPr lang="en-US" b="1">
                <a:solidFill>
                  <a:srgbClr val="213261"/>
                </a:solidFill>
              </a:rPr>
              <a:t>Putting it all together:</a:t>
            </a:r>
            <a:endParaRPr lang="en-US" sz="4000" b="1">
              <a:solidFill>
                <a:srgbClr val="213261"/>
              </a:solidFill>
            </a:endParaRPr>
          </a:p>
          <a:p>
            <a:pPr>
              <a:buFont typeface="Wingdings" panose="05000000000000000000" pitchFamily="2" charset="2"/>
              <a:buChar char="Ø"/>
            </a:pPr>
            <a:r>
              <a:rPr lang="en-US" sz="4000">
                <a:solidFill>
                  <a:srgbClr val="213261"/>
                </a:solidFill>
              </a:rPr>
              <a:t> </a:t>
            </a:r>
            <a:r>
              <a:rPr lang="en-US" sz="4400">
                <a:solidFill>
                  <a:srgbClr val="213261"/>
                </a:solidFill>
              </a:rPr>
              <a:t>Paycheck costs</a:t>
            </a:r>
          </a:p>
          <a:p>
            <a:pPr>
              <a:buFont typeface="Wingdings" panose="05000000000000000000" pitchFamily="2" charset="2"/>
              <a:buChar char="Ø"/>
            </a:pPr>
            <a:r>
              <a:rPr lang="en-US" sz="4400">
                <a:solidFill>
                  <a:srgbClr val="213261"/>
                </a:solidFill>
              </a:rPr>
              <a:t> Known expenses</a:t>
            </a:r>
          </a:p>
          <a:p>
            <a:pPr>
              <a:buFont typeface="Wingdings" panose="05000000000000000000" pitchFamily="2" charset="2"/>
              <a:buChar char="Ø"/>
            </a:pPr>
            <a:r>
              <a:rPr lang="en-US" sz="4400">
                <a:solidFill>
                  <a:srgbClr val="213261"/>
                </a:solidFill>
              </a:rPr>
              <a:t> Planning for the unknown</a:t>
            </a:r>
          </a:p>
          <a:p>
            <a:pPr>
              <a:buFont typeface="Wingdings" panose="05000000000000000000" pitchFamily="2" charset="2"/>
              <a:buChar char="Ø"/>
            </a:pPr>
            <a:r>
              <a:rPr lang="en-US" sz="4400">
                <a:solidFill>
                  <a:srgbClr val="213261"/>
                </a:solidFill>
              </a:rPr>
              <a:t> Saving for the future</a:t>
            </a:r>
          </a:p>
          <a:p>
            <a:pPr>
              <a:buFont typeface="Wingdings" panose="05000000000000000000" pitchFamily="2" charset="2"/>
              <a:buChar char="Ø"/>
            </a:pPr>
            <a:r>
              <a:rPr lang="en-US" sz="4400">
                <a:solidFill>
                  <a:srgbClr val="213261"/>
                </a:solidFill>
              </a:rPr>
              <a:t> Paying for Services without paying taxes</a:t>
            </a:r>
          </a:p>
          <a:p>
            <a:pPr>
              <a:buFont typeface="Wingdings" panose="05000000000000000000" pitchFamily="2" charset="2"/>
              <a:buChar char="Ø"/>
            </a:pPr>
            <a:r>
              <a:rPr lang="en-US" sz="4400">
                <a:solidFill>
                  <a:srgbClr val="213261"/>
                </a:solidFill>
              </a:rPr>
              <a:t> Other Health Plan Choices – Spouse coverage? Government Programs?</a:t>
            </a:r>
          </a:p>
          <a:p>
            <a:endParaRPr lang="en-US"/>
          </a:p>
        </p:txBody>
      </p:sp>
      <p:sp>
        <p:nvSpPr>
          <p:cNvPr id="4" name="Slide Number Placeholder 3">
            <a:extLst>
              <a:ext uri="{FF2B5EF4-FFF2-40B4-BE49-F238E27FC236}">
                <a16:creationId xmlns:a16="http://schemas.microsoft.com/office/drawing/2014/main" id="{F450991B-9A9F-47D5-AF6F-142B7E37DD0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173" b="0" i="0" u="none" strike="noStrike" kern="1200" cap="none" spc="100" normalizeH="0" baseline="0" noProof="0">
                <a:ln>
                  <a:noFill/>
                </a:ln>
                <a:solidFill>
                  <a:srgbClr val="6D6E71"/>
                </a:solidFill>
                <a:effectLst/>
                <a:uLnTx/>
                <a:uFillTx/>
                <a:latin typeface="Arial" panose="020B0604020202020204" pitchFamily="34" charset="0"/>
                <a:ea typeface="+mn-ea"/>
                <a:cs typeface="Arial" panose="020B0604020202020204" pitchFamily="34" charset="0"/>
              </a:rPr>
              <a:t> BROWN &amp; BROWN  |  </a:t>
            </a:r>
            <a:fld id="{0BDBB283-31B7-430F-95E5-02359FF226F2}" type="slidenum">
              <a:rPr kumimoji="0" lang="en-US" sz="1173" b="0" i="0" u="none" strike="noStrike" kern="1200" cap="none" spc="100" normalizeH="0" baseline="0" noProof="0" smtClean="0">
                <a:ln>
                  <a:noFill/>
                </a:ln>
                <a:solidFill>
                  <a:srgbClr val="6D6E71"/>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173" b="0" i="0" u="none" strike="noStrike" kern="1200" cap="none" spc="100" normalizeH="0" baseline="0" noProof="0">
              <a:ln>
                <a:noFill/>
              </a:ln>
              <a:solidFill>
                <a:srgbClr val="6D6E71"/>
              </a:solidFill>
              <a:effectLst/>
              <a:uLnTx/>
              <a:uFillTx/>
              <a:latin typeface="Arial" panose="020B0604020202020204" pitchFamily="34" charset="0"/>
              <a:ea typeface="+mn-ea"/>
              <a:cs typeface="Arial" panose="020B0604020202020204" pitchFamily="34" charset="0"/>
            </a:endParaRPr>
          </a:p>
        </p:txBody>
      </p:sp>
      <p:pic>
        <p:nvPicPr>
          <p:cNvPr id="5" name="Audio 4">
            <a:hlinkClick r:id="" action="ppaction://media"/>
            <a:extLst>
              <a:ext uri="{FF2B5EF4-FFF2-40B4-BE49-F238E27FC236}">
                <a16:creationId xmlns:a16="http://schemas.microsoft.com/office/drawing/2014/main" id="{315B14DF-5DB5-4485-B848-E0E728880D3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7424400" y="9601200"/>
            <a:ext cx="304800" cy="304800"/>
          </a:xfrm>
          <a:prstGeom prst="rect">
            <a:avLst/>
          </a:prstGeom>
        </p:spPr>
      </p:pic>
    </p:spTree>
    <p:extLst>
      <p:ext uri="{BB962C8B-B14F-4D97-AF65-F5344CB8AC3E}">
        <p14:creationId xmlns:p14="http://schemas.microsoft.com/office/powerpoint/2010/main" val="1829382102"/>
      </p:ext>
    </p:extLst>
  </p:cSld>
  <p:clrMapOvr>
    <a:masterClrMapping/>
  </p:clrMapOvr>
  <mc:AlternateContent xmlns:mc="http://schemas.openxmlformats.org/markup-compatibility/2006" xmlns:p14="http://schemas.microsoft.com/office/powerpoint/2010/main">
    <mc:Choice Requires="p14">
      <p:transition spd="slow" p14:dur="2000" advTm="170072"/>
    </mc:Choice>
    <mc:Fallback xmlns="">
      <p:transition spd="slow" advTm="1700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2FA92-475C-4F13-88B6-AE48AA2A2592}"/>
              </a:ext>
            </a:extLst>
          </p:cNvPr>
          <p:cNvSpPr>
            <a:spLocks noGrp="1"/>
          </p:cNvSpPr>
          <p:nvPr>
            <p:ph type="title"/>
          </p:nvPr>
        </p:nvSpPr>
        <p:spPr/>
        <p:txBody>
          <a:bodyPr/>
          <a:lstStyle/>
          <a:p>
            <a:r>
              <a:rPr lang="en-US"/>
              <a:t>Next Steps</a:t>
            </a:r>
          </a:p>
        </p:txBody>
      </p:sp>
      <p:sp>
        <p:nvSpPr>
          <p:cNvPr id="3" name="Content Placeholder 2">
            <a:extLst>
              <a:ext uri="{FF2B5EF4-FFF2-40B4-BE49-F238E27FC236}">
                <a16:creationId xmlns:a16="http://schemas.microsoft.com/office/drawing/2014/main" id="{6C627AC6-A3C7-455F-BDED-F08FB6F3D16B}"/>
              </a:ext>
            </a:extLst>
          </p:cNvPr>
          <p:cNvSpPr>
            <a:spLocks noGrp="1"/>
          </p:cNvSpPr>
          <p:nvPr>
            <p:ph idx="1"/>
          </p:nvPr>
        </p:nvSpPr>
        <p:spPr/>
        <p:txBody>
          <a:bodyPr>
            <a:normAutofit/>
          </a:bodyPr>
          <a:lstStyle/>
          <a:p>
            <a:pPr marL="342900" indent="-342900">
              <a:spcBef>
                <a:spcPts val="600"/>
              </a:spcBef>
              <a:buFont typeface="Wingdings" pitchFamily="2" charset="2"/>
              <a:buChar char="Ø"/>
              <a:defRPr/>
            </a:pPr>
            <a:r>
              <a:rPr lang="en-US" sz="3600" dirty="0">
                <a:solidFill>
                  <a:srgbClr val="002D55"/>
                </a:solidFill>
                <a:latin typeface="+mj-lt"/>
                <a:cs typeface="Arial" panose="020B0604020202020204" pitchFamily="34" charset="0"/>
              </a:rPr>
              <a:t>Enrollment is completed electronically in UKG. </a:t>
            </a:r>
            <a:r>
              <a:rPr lang="en-US" altLang="en-US" sz="3600" dirty="0">
                <a:solidFill>
                  <a:srgbClr val="002D55"/>
                </a:solidFill>
              </a:rPr>
              <a:t>If you need assistance logging into your UKG account, please reference the UKG “How To” Instructions on the </a:t>
            </a:r>
            <a:r>
              <a:rPr lang="en-US" altLang="en-US" sz="3600" dirty="0">
                <a:solidFill>
                  <a:srgbClr val="FF0000"/>
                </a:solidFill>
                <a:hlinkClick r:id="rId4">
                  <a:extLst>
                    <a:ext uri="{A12FA001-AC4F-418D-AE19-62706E023703}">
                      <ahyp:hlinkClr xmlns:ahyp="http://schemas.microsoft.com/office/drawing/2018/hyperlinkcolor" val="tx"/>
                    </a:ext>
                  </a:extLst>
                </a:hlinkClick>
              </a:rPr>
              <a:t>www.</a:t>
            </a:r>
            <a:r>
              <a:rPr lang="en-US" altLang="en-US" sz="3600" u="sng" dirty="0">
                <a:solidFill>
                  <a:srgbClr val="FF0000"/>
                </a:solidFill>
                <a:hlinkClick r:id="rId4">
                  <a:extLst>
                    <a:ext uri="{A12FA001-AC4F-418D-AE19-62706E023703}">
                      <ahyp:hlinkClr xmlns:ahyp="http://schemas.microsoft.com/office/drawing/2018/hyperlinkcolor" val="tx"/>
                    </a:ext>
                  </a:extLst>
                </a:hlinkClick>
              </a:rPr>
              <a:t>Heritage1886.org/benefits</a:t>
            </a:r>
            <a:r>
              <a:rPr lang="en-US" altLang="en-US" sz="3600" u="sng" dirty="0">
                <a:solidFill>
                  <a:srgbClr val="FF0000"/>
                </a:solidFill>
              </a:rPr>
              <a:t>  </a:t>
            </a:r>
            <a:r>
              <a:rPr lang="en-US" sz="3600" dirty="0">
                <a:solidFill>
                  <a:srgbClr val="FF0000"/>
                </a:solidFill>
                <a:latin typeface="+mj-lt"/>
                <a:cs typeface="Arial" panose="020B0604020202020204" pitchFamily="34" charset="0"/>
              </a:rPr>
              <a:t> </a:t>
            </a:r>
          </a:p>
          <a:p>
            <a:pPr>
              <a:spcBef>
                <a:spcPts val="600"/>
              </a:spcBef>
              <a:buClr>
                <a:srgbClr val="4472C4">
                  <a:lumMod val="50000"/>
                </a:srgbClr>
              </a:buClr>
              <a:defRPr/>
            </a:pPr>
            <a:endParaRPr lang="en-US" sz="3600" dirty="0">
              <a:solidFill>
                <a:srgbClr val="002D55"/>
              </a:solidFill>
              <a:latin typeface="+mj-lt"/>
              <a:cs typeface="Arial" panose="020B0604020202020204" pitchFamily="34" charset="0"/>
            </a:endParaRPr>
          </a:p>
          <a:p>
            <a:pPr marL="342900" indent="-342900">
              <a:spcBef>
                <a:spcPts val="600"/>
              </a:spcBef>
              <a:buFont typeface="Wingdings" pitchFamily="2" charset="2"/>
              <a:buChar char="Ø"/>
              <a:defRPr/>
            </a:pPr>
            <a:r>
              <a:rPr lang="en-US" sz="3600" dirty="0">
                <a:solidFill>
                  <a:srgbClr val="002D55"/>
                </a:solidFill>
                <a:latin typeface="+mj-lt"/>
                <a:cs typeface="Arial" panose="020B0604020202020204" pitchFamily="34" charset="0"/>
              </a:rPr>
              <a:t>Benefit booklets are in your New Hire Packet.</a:t>
            </a:r>
          </a:p>
          <a:p>
            <a:pPr marL="0" indent="0">
              <a:spcBef>
                <a:spcPts val="0"/>
              </a:spcBef>
              <a:spcAft>
                <a:spcPts val="600"/>
              </a:spcAft>
              <a:buNone/>
              <a:defRPr/>
            </a:pPr>
            <a:endParaRPr lang="en-US" altLang="en-US" sz="3600" dirty="0">
              <a:solidFill>
                <a:srgbClr val="293873"/>
              </a:solidFill>
            </a:endParaRPr>
          </a:p>
          <a:p>
            <a:pPr>
              <a:spcBef>
                <a:spcPts val="0"/>
              </a:spcBef>
              <a:spcAft>
                <a:spcPts val="600"/>
              </a:spcAft>
              <a:buFont typeface="Wingdings" panose="05000000000000000000" pitchFamily="2" charset="2"/>
              <a:buChar char="Ø"/>
              <a:defRPr/>
            </a:pPr>
            <a:r>
              <a:rPr lang="en-US" altLang="en-US" sz="3600" dirty="0">
                <a:solidFill>
                  <a:srgbClr val="293873"/>
                </a:solidFill>
              </a:rPr>
              <a:t> Make sure you update your beneficiaries in UKG for your company  paid and voluntary life insurance.</a:t>
            </a:r>
          </a:p>
          <a:p>
            <a:pPr marL="0" indent="0">
              <a:spcBef>
                <a:spcPts val="0"/>
              </a:spcBef>
              <a:spcAft>
                <a:spcPts val="600"/>
              </a:spcAft>
              <a:buNone/>
              <a:defRPr/>
            </a:pPr>
            <a:r>
              <a:rPr lang="en-US" altLang="en-US" sz="3600" dirty="0">
                <a:solidFill>
                  <a:srgbClr val="293873"/>
                </a:solidFill>
              </a:rPr>
              <a:t> </a:t>
            </a:r>
          </a:p>
          <a:p>
            <a:pPr>
              <a:spcBef>
                <a:spcPts val="0"/>
              </a:spcBef>
              <a:spcAft>
                <a:spcPts val="600"/>
              </a:spcAft>
              <a:buFont typeface="Wingdings" panose="05000000000000000000" pitchFamily="2" charset="2"/>
              <a:buChar char="Ø"/>
              <a:defRPr/>
            </a:pPr>
            <a:r>
              <a:rPr lang="en-US" altLang="en-US" sz="3600" dirty="0">
                <a:solidFill>
                  <a:srgbClr val="293873"/>
                </a:solidFill>
              </a:rPr>
              <a:t> Evaluate, select and confirm your FSA and Dependent Care contributions to ensure you are getting the maximum benefit.</a:t>
            </a:r>
          </a:p>
          <a:p>
            <a:endParaRPr lang="en-US" dirty="0"/>
          </a:p>
        </p:txBody>
      </p:sp>
      <p:sp>
        <p:nvSpPr>
          <p:cNvPr id="4" name="Slide Number Placeholder 3">
            <a:extLst>
              <a:ext uri="{FF2B5EF4-FFF2-40B4-BE49-F238E27FC236}">
                <a16:creationId xmlns:a16="http://schemas.microsoft.com/office/drawing/2014/main" id="{F450991B-9A9F-47D5-AF6F-142B7E37DD0B}"/>
              </a:ext>
            </a:extLst>
          </p:cNvPr>
          <p:cNvSpPr>
            <a:spLocks noGrp="1"/>
          </p:cNvSpPr>
          <p:nvPr>
            <p:ph type="sldNum" sz="quarter" idx="12"/>
          </p:nvPr>
        </p:nvSpPr>
        <p:spPr/>
        <p:txBody>
          <a:bodyPr/>
          <a:lstStyle/>
          <a:p>
            <a:r>
              <a:rPr lang="en-US"/>
              <a:t> BROWN &amp; BROWN  |  </a:t>
            </a:r>
            <a:fld id="{0BDBB283-31B7-430F-95E5-02359FF226F2}" type="slidenum">
              <a:rPr lang="en-US" smtClean="0"/>
              <a:pPr/>
              <a:t>22</a:t>
            </a:fld>
            <a:endParaRPr lang="en-US"/>
          </a:p>
        </p:txBody>
      </p:sp>
      <p:sp>
        <p:nvSpPr>
          <p:cNvPr id="5" name="Rectangle 4">
            <a:extLst>
              <a:ext uri="{FF2B5EF4-FFF2-40B4-BE49-F238E27FC236}">
                <a16:creationId xmlns:a16="http://schemas.microsoft.com/office/drawing/2014/main" id="{86AB7DE3-28D2-47C4-A0B3-FD67189FB82E}"/>
              </a:ext>
            </a:extLst>
          </p:cNvPr>
          <p:cNvSpPr/>
          <p:nvPr/>
        </p:nvSpPr>
        <p:spPr>
          <a:xfrm>
            <a:off x="0" y="8195720"/>
            <a:ext cx="17881600" cy="863826"/>
          </a:xfrm>
          <a:prstGeom prst="rect">
            <a:avLst/>
          </a:prstGeom>
          <a:solidFill>
            <a:srgbClr val="D1D4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3200" b="1">
                <a:solidFill>
                  <a:srgbClr val="002060"/>
                </a:solidFill>
              </a:rPr>
              <a:t>For questions, please contact the Heritage Benefits Team at benefits@heritage1886.org</a:t>
            </a:r>
            <a:endParaRPr lang="en-US" sz="3200" b="1">
              <a:solidFill>
                <a:srgbClr val="002060"/>
              </a:solidFill>
            </a:endParaRPr>
          </a:p>
        </p:txBody>
      </p:sp>
      <p:pic>
        <p:nvPicPr>
          <p:cNvPr id="7" name="Audio 6">
            <a:hlinkClick r:id="" action="ppaction://media"/>
            <a:extLst>
              <a:ext uri="{FF2B5EF4-FFF2-40B4-BE49-F238E27FC236}">
                <a16:creationId xmlns:a16="http://schemas.microsoft.com/office/drawing/2014/main" id="{60A0137F-B845-4126-A698-A4D2D127B9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424400" y="9601200"/>
            <a:ext cx="304800" cy="304800"/>
          </a:xfrm>
          <a:prstGeom prst="rect">
            <a:avLst/>
          </a:prstGeom>
        </p:spPr>
      </p:pic>
    </p:spTree>
    <p:extLst>
      <p:ext uri="{BB962C8B-B14F-4D97-AF65-F5344CB8AC3E}">
        <p14:creationId xmlns:p14="http://schemas.microsoft.com/office/powerpoint/2010/main" val="1884616036"/>
      </p:ext>
    </p:extLst>
  </p:cSld>
  <p:clrMapOvr>
    <a:masterClrMapping/>
  </p:clrMapOvr>
  <mc:AlternateContent xmlns:mc="http://schemas.openxmlformats.org/markup-compatibility/2006">
    <mc:Choice xmlns:p14="http://schemas.microsoft.com/office/powerpoint/2010/main" Requires="p14">
      <p:transition spd="slow" p14:dur="2000" advTm="36801"/>
    </mc:Choice>
    <mc:Fallback>
      <p:transition spd="slow" advTm="368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75CCC4B-BFE7-4888-8849-B931FEF22666}"/>
              </a:ext>
            </a:extLst>
          </p:cNvPr>
          <p:cNvSpPr/>
          <p:nvPr/>
        </p:nvSpPr>
        <p:spPr>
          <a:xfrm>
            <a:off x="0" y="0"/>
            <a:ext cx="17881599" cy="10058398"/>
          </a:xfrm>
          <a:prstGeom prst="rect">
            <a:avLst/>
          </a:prstGeom>
          <a:gradFill flip="none" rotWithShape="1">
            <a:gsLst>
              <a:gs pos="0">
                <a:schemeClr val="tx1"/>
              </a:gs>
              <a:gs pos="90000">
                <a:schemeClr val="tx1">
                  <a:lumMod val="5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Handshake outline">
            <a:extLst>
              <a:ext uri="{FF2B5EF4-FFF2-40B4-BE49-F238E27FC236}">
                <a16:creationId xmlns:a16="http://schemas.microsoft.com/office/drawing/2014/main" id="{93F27893-F32C-403F-8B1F-8B3578F11F6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7128528" y="1298979"/>
            <a:ext cx="3770023" cy="3770023"/>
          </a:xfrm>
          <a:prstGeom prst="rect">
            <a:avLst/>
          </a:prstGeom>
        </p:spPr>
      </p:pic>
      <p:sp>
        <p:nvSpPr>
          <p:cNvPr id="15" name="TextBox 14">
            <a:extLst>
              <a:ext uri="{FF2B5EF4-FFF2-40B4-BE49-F238E27FC236}">
                <a16:creationId xmlns:a16="http://schemas.microsoft.com/office/drawing/2014/main" id="{77836E59-5A03-4FBF-A69A-9FA48FA78142}"/>
              </a:ext>
            </a:extLst>
          </p:cNvPr>
          <p:cNvSpPr txBox="1"/>
          <p:nvPr/>
        </p:nvSpPr>
        <p:spPr>
          <a:xfrm>
            <a:off x="4469314" y="5423880"/>
            <a:ext cx="8941524" cy="923330"/>
          </a:xfrm>
          <a:prstGeom prst="rect">
            <a:avLst/>
          </a:prstGeom>
          <a:noFill/>
        </p:spPr>
        <p:txBody>
          <a:bodyPr wrap="square">
            <a:spAutoFit/>
          </a:bodyPr>
          <a:lstStyle/>
          <a:p>
            <a:pPr marL="0" indent="0" algn="ctr" defTabSz="1341150">
              <a:spcBef>
                <a:spcPts val="1467"/>
              </a:spcBef>
              <a:buNone/>
            </a:pPr>
            <a:r>
              <a:rPr lang="en-US" sz="5400" b="1" spc="1000">
                <a:solidFill>
                  <a:schemeClr val="bg1"/>
                </a:solidFill>
                <a:latin typeface="Arial" panose="020B0604020202020204" pitchFamily="34" charset="0"/>
                <a:cs typeface="Arial" panose="020B0604020202020204" pitchFamily="34" charset="0"/>
              </a:rPr>
              <a:t>THANK YOU!</a:t>
            </a:r>
          </a:p>
        </p:txBody>
      </p:sp>
      <p:cxnSp>
        <p:nvCxnSpPr>
          <p:cNvPr id="10" name="Straight Connector 9">
            <a:extLst>
              <a:ext uri="{FF2B5EF4-FFF2-40B4-BE49-F238E27FC236}">
                <a16:creationId xmlns:a16="http://schemas.microsoft.com/office/drawing/2014/main" id="{D8D3F5A0-8AC0-4B0D-A28C-F7A471EB3728}"/>
              </a:ext>
            </a:extLst>
          </p:cNvPr>
          <p:cNvCxnSpPr>
            <a:cxnSpLocks/>
          </p:cNvCxnSpPr>
          <p:nvPr/>
        </p:nvCxnSpPr>
        <p:spPr>
          <a:xfrm>
            <a:off x="3597917" y="7274859"/>
            <a:ext cx="1068576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7996B522-44DB-4643-8FAE-AFF5B1383A97}"/>
              </a:ext>
            </a:extLst>
          </p:cNvPr>
          <p:cNvGrpSpPr/>
          <p:nvPr/>
        </p:nvGrpSpPr>
        <p:grpSpPr>
          <a:xfrm>
            <a:off x="3639805" y="7881909"/>
            <a:ext cx="11358895" cy="724557"/>
            <a:chOff x="3972383" y="8114600"/>
            <a:chExt cx="11358895" cy="724557"/>
          </a:xfrm>
        </p:grpSpPr>
        <p:pic>
          <p:nvPicPr>
            <p:cNvPr id="12" name="Picture 11">
              <a:extLst>
                <a:ext uri="{FF2B5EF4-FFF2-40B4-BE49-F238E27FC236}">
                  <a16:creationId xmlns:a16="http://schemas.microsoft.com/office/drawing/2014/main" id="{1788E10B-7327-4274-86C9-13BD32E5FB57}"/>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972383" y="8205664"/>
              <a:ext cx="3988439" cy="542428"/>
            </a:xfrm>
            <a:prstGeom prst="rect">
              <a:avLst/>
            </a:prstGeom>
          </p:spPr>
        </p:pic>
        <p:sp>
          <p:nvSpPr>
            <p:cNvPr id="14" name="TextBox 13">
              <a:extLst>
                <a:ext uri="{FF2B5EF4-FFF2-40B4-BE49-F238E27FC236}">
                  <a16:creationId xmlns:a16="http://schemas.microsoft.com/office/drawing/2014/main" id="{D1AE22FD-0A83-4440-B667-C41B02C483EF}"/>
                </a:ext>
              </a:extLst>
            </p:cNvPr>
            <p:cNvSpPr txBox="1"/>
            <p:nvPr/>
          </p:nvSpPr>
          <p:spPr>
            <a:xfrm>
              <a:off x="8482256" y="8114600"/>
              <a:ext cx="6849022" cy="724557"/>
            </a:xfrm>
            <a:prstGeom prst="rect">
              <a:avLst/>
            </a:prstGeom>
            <a:noFill/>
          </p:spPr>
          <p:txBody>
            <a:bodyPr wrap="square">
              <a:spAutoFit/>
            </a:bodyPr>
            <a:lstStyle/>
            <a:p>
              <a:pPr marR="121076" defTabSz="1341150"/>
              <a:r>
                <a:rPr lang="en-US" sz="1027" i="1">
                  <a:solidFill>
                    <a:schemeClr val="bg1"/>
                  </a:solidFill>
                  <a:latin typeface="Arial" panose="020B0604020202020204" pitchFamily="34" charset="0"/>
                  <a:ea typeface="Century" panose="02040604050505020304" pitchFamily="18" charset="0"/>
                </a:rPr>
                <a:t>Any solicitation or invitation to discuss insurance sales or servicing is being provided at the request of </a:t>
              </a:r>
            </a:p>
            <a:p>
              <a:pPr marR="121076" defTabSz="1341150"/>
              <a:r>
                <a:rPr lang="en-US" sz="1027" i="1">
                  <a:solidFill>
                    <a:schemeClr val="bg1"/>
                  </a:solidFill>
                  <a:latin typeface="Arial" panose="020B0604020202020204" pitchFamily="34" charset="0"/>
                  <a:ea typeface="Century" panose="02040604050505020304" pitchFamily="18" charset="0"/>
                </a:rPr>
                <a:t>Brown &amp; Brown of New York Inc., an owned subsidiary of Brown &amp; Brown, Inc. Brown &amp; Brown of New York Inc., only provides insurance related solicitations or services to insureds or insured risks in jurisdictions where it and its individual insurance professionals are properly licensed. </a:t>
              </a:r>
              <a:endParaRPr lang="en-US" sz="1027" i="1">
                <a:solidFill>
                  <a:schemeClr val="bg1"/>
                </a:solidFill>
                <a:latin typeface="Times New Roman" panose="02020603050405020304" pitchFamily="18" charset="0"/>
                <a:ea typeface="Times New Roman" panose="02020603050405020304" pitchFamily="18" charset="0"/>
              </a:endParaRPr>
            </a:p>
          </p:txBody>
        </p:sp>
      </p:grpSp>
      <p:sp>
        <p:nvSpPr>
          <p:cNvPr id="17" name="TextBox 16">
            <a:extLst>
              <a:ext uri="{FF2B5EF4-FFF2-40B4-BE49-F238E27FC236}">
                <a16:creationId xmlns:a16="http://schemas.microsoft.com/office/drawing/2014/main" id="{018324BE-1B05-4502-A4FC-17445A17E89F}"/>
              </a:ext>
            </a:extLst>
          </p:cNvPr>
          <p:cNvSpPr txBox="1"/>
          <p:nvPr/>
        </p:nvSpPr>
        <p:spPr>
          <a:xfrm>
            <a:off x="4470400" y="9213515"/>
            <a:ext cx="8940800" cy="25039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chemeClr val="accent5"/>
                </a:solidFill>
                <a:effectLst/>
                <a:uLnTx/>
                <a:uFillTx/>
                <a:latin typeface="Arial" panose="020B0604020202020204"/>
                <a:ea typeface="+mn-ea"/>
                <a:cs typeface="+mn-cs"/>
              </a:rPr>
              <a:t>© </a:t>
            </a:r>
            <a:fld id="{BD32C665-2EEB-4876-BE00-1ECAA866E37F}" type="datetimeyyyy">
              <a:rPr kumimoji="0" lang="en-US" sz="1000" b="0" i="0" u="none" strike="noStrike" kern="1200" cap="none" spc="0" normalizeH="0" baseline="0" noProof="0" smtClean="0">
                <a:ln>
                  <a:noFill/>
                </a:ln>
                <a:solidFill>
                  <a:schemeClr val="accent5"/>
                </a:solidFill>
                <a:effectLst/>
                <a:uLnTx/>
                <a:uFillTx/>
                <a:latin typeface="Arial" panose="020B0604020202020204"/>
                <a:ea typeface="+mn-ea"/>
                <a:cs typeface="+mn-cs"/>
              </a:rPr>
              <a:t>2022</a:t>
            </a:fld>
            <a:r>
              <a:rPr kumimoji="0" lang="en-US" sz="1000" b="0" i="0" u="none" strike="noStrike" kern="1200" cap="none" spc="0" normalizeH="0" baseline="0" noProof="0">
                <a:ln>
                  <a:noFill/>
                </a:ln>
                <a:solidFill>
                  <a:schemeClr val="accent5"/>
                </a:solidFill>
                <a:effectLst/>
                <a:uLnTx/>
                <a:uFillTx/>
                <a:latin typeface="Arial" panose="020B0604020202020204"/>
                <a:ea typeface="+mn-ea"/>
                <a:cs typeface="+mn-cs"/>
              </a:rPr>
              <a:t> Brown &amp; Brown. All rights reserved.</a:t>
            </a:r>
          </a:p>
        </p:txBody>
      </p:sp>
      <p:pic>
        <p:nvPicPr>
          <p:cNvPr id="13" name="Picture 12" descr="A picture containing music&#10;&#10;Description automatically generated">
            <a:extLst>
              <a:ext uri="{FF2B5EF4-FFF2-40B4-BE49-F238E27FC236}">
                <a16:creationId xmlns:a16="http://schemas.microsoft.com/office/drawing/2014/main" id="{A7E8B70E-5B8C-42A3-8E9C-7192DB44C493}"/>
              </a:ext>
            </a:extLst>
          </p:cNvPr>
          <p:cNvPicPr>
            <a:picLocks noChangeAspect="1"/>
          </p:cNvPicPr>
          <p:nvPr/>
        </p:nvPicPr>
        <p:blipFill rotWithShape="1">
          <a:blip r:embed="rId8" cstate="print">
            <a:alphaModFix amt="50000"/>
            <a:extLst>
              <a:ext uri="{28A0092B-C50C-407E-A947-70E740481C1C}">
                <a14:useLocalDpi xmlns:a14="http://schemas.microsoft.com/office/drawing/2010/main"/>
              </a:ext>
            </a:extLst>
          </a:blip>
          <a:srcRect l="40713" b="6551"/>
          <a:stretch/>
        </p:blipFill>
        <p:spPr>
          <a:xfrm flipH="1">
            <a:off x="0" y="17693"/>
            <a:ext cx="8149678" cy="8208390"/>
          </a:xfrm>
          <a:prstGeom prst="rect">
            <a:avLst/>
          </a:prstGeom>
        </p:spPr>
      </p:pic>
      <p:pic>
        <p:nvPicPr>
          <p:cNvPr id="2" name="Audio 1">
            <a:hlinkClick r:id="" action="ppaction://media"/>
            <a:extLst>
              <a:ext uri="{FF2B5EF4-FFF2-40B4-BE49-F238E27FC236}">
                <a16:creationId xmlns:a16="http://schemas.microsoft.com/office/drawing/2014/main" id="{51D64B9B-CB85-4E7B-A4A1-730A7F67A8F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7424400" y="9601200"/>
            <a:ext cx="304800" cy="304800"/>
          </a:xfrm>
          <a:prstGeom prst="rect">
            <a:avLst/>
          </a:prstGeom>
        </p:spPr>
      </p:pic>
    </p:spTree>
    <p:extLst>
      <p:ext uri="{BB962C8B-B14F-4D97-AF65-F5344CB8AC3E}">
        <p14:creationId xmlns:p14="http://schemas.microsoft.com/office/powerpoint/2010/main" val="1237630984"/>
      </p:ext>
    </p:extLst>
  </p:cSld>
  <p:clrMapOvr>
    <a:masterClrMapping/>
  </p:clrMapOvr>
  <mc:AlternateContent xmlns:mc="http://schemas.openxmlformats.org/markup-compatibility/2006" xmlns:p14="http://schemas.microsoft.com/office/powerpoint/2010/main">
    <mc:Choice Requires="p14">
      <p:transition spd="slow" p14:dur="2000" advTm="7579"/>
    </mc:Choice>
    <mc:Fallback xmlns="">
      <p:transition spd="slow" advTm="75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64EE9-9B19-4964-BEA9-E3F001D177A0}"/>
              </a:ext>
            </a:extLst>
          </p:cNvPr>
          <p:cNvSpPr>
            <a:spLocks noGrp="1"/>
          </p:cNvSpPr>
          <p:nvPr>
            <p:ph type="title"/>
          </p:nvPr>
        </p:nvSpPr>
        <p:spPr/>
        <p:txBody>
          <a:bodyPr/>
          <a:lstStyle/>
          <a:p>
            <a:r>
              <a:rPr lang="en-US"/>
              <a:t>Disclosure Statement</a:t>
            </a:r>
          </a:p>
        </p:txBody>
      </p:sp>
      <p:sp>
        <p:nvSpPr>
          <p:cNvPr id="3" name="Slide Number Placeholder 2">
            <a:extLst>
              <a:ext uri="{FF2B5EF4-FFF2-40B4-BE49-F238E27FC236}">
                <a16:creationId xmlns:a16="http://schemas.microsoft.com/office/drawing/2014/main" id="{B85E8807-5039-40D7-8F8D-A5EDCAC7A142}"/>
              </a:ext>
            </a:extLst>
          </p:cNvPr>
          <p:cNvSpPr>
            <a:spLocks noGrp="1"/>
          </p:cNvSpPr>
          <p:nvPr>
            <p:ph type="sldNum" sz="quarter" idx="12"/>
          </p:nvPr>
        </p:nvSpPr>
        <p:spPr/>
        <p:txBody>
          <a:bodyPr/>
          <a:lstStyle/>
          <a:p>
            <a:r>
              <a:rPr lang="en-US"/>
              <a:t>BROWN &amp; BROWN  |  </a:t>
            </a:r>
            <a:fld id="{0BDBB283-31B7-430F-95E5-02359FF226F2}" type="slidenum">
              <a:rPr lang="en-US" smtClean="0"/>
              <a:pPr/>
              <a:t>24</a:t>
            </a:fld>
            <a:endParaRPr lang="en-US"/>
          </a:p>
        </p:txBody>
      </p:sp>
      <p:sp>
        <p:nvSpPr>
          <p:cNvPr id="4" name="Content Placeholder 2">
            <a:extLst>
              <a:ext uri="{FF2B5EF4-FFF2-40B4-BE49-F238E27FC236}">
                <a16:creationId xmlns:a16="http://schemas.microsoft.com/office/drawing/2014/main" id="{0AB3185F-BFCA-4D0C-9163-AADF617A4A3F}"/>
              </a:ext>
            </a:extLst>
          </p:cNvPr>
          <p:cNvSpPr txBox="1">
            <a:spLocks/>
          </p:cNvSpPr>
          <p:nvPr/>
        </p:nvSpPr>
        <p:spPr>
          <a:xfrm>
            <a:off x="4519749" y="2445137"/>
            <a:ext cx="8739051" cy="2963044"/>
          </a:xfrm>
          <a:prstGeom prst="rect">
            <a:avLst/>
          </a:prstGeom>
        </p:spPr>
        <p:txBody>
          <a:bodyPr numCol="1" spcCol="274320">
            <a:normAutofit/>
          </a:bodyPr>
          <a:lstStyle>
            <a:lvl1pPr marL="335288" indent="-335288" algn="l" defTabSz="1341150" rtl="0" eaLnBrk="1" latinLnBrk="0" hangingPunct="1">
              <a:lnSpc>
                <a:spcPct val="90000"/>
              </a:lnSpc>
              <a:spcBef>
                <a:spcPts val="1467"/>
              </a:spcBef>
              <a:buClr>
                <a:schemeClr val="accent3"/>
              </a:buClr>
              <a:buFont typeface="Arial" panose="020B0604020202020204" pitchFamily="34" charset="0"/>
              <a:buChar char="•"/>
              <a:defRPr sz="4107" kern="1200">
                <a:solidFill>
                  <a:schemeClr val="accent6"/>
                </a:solidFill>
                <a:latin typeface="Arial" panose="020B0604020202020204" pitchFamily="34" charset="0"/>
                <a:ea typeface="+mn-ea"/>
                <a:cs typeface="Arial" panose="020B0604020202020204" pitchFamily="34" charset="0"/>
              </a:defRPr>
            </a:lvl1pPr>
            <a:lvl2pPr marL="1005863" indent="-335288" algn="l" defTabSz="1341150" rtl="0" eaLnBrk="1" latinLnBrk="0" hangingPunct="1">
              <a:lnSpc>
                <a:spcPct val="90000"/>
              </a:lnSpc>
              <a:spcBef>
                <a:spcPts val="733"/>
              </a:spcBef>
              <a:buClr>
                <a:schemeClr val="accent3"/>
              </a:buClr>
              <a:buFont typeface="Arial" panose="020B0604020202020204" pitchFamily="34" charset="0"/>
              <a:buChar char="»"/>
              <a:defRPr sz="3520" kern="1200">
                <a:solidFill>
                  <a:schemeClr val="accent6"/>
                </a:solidFill>
                <a:latin typeface="Arial" panose="020B0604020202020204" pitchFamily="34" charset="0"/>
                <a:ea typeface="+mn-ea"/>
                <a:cs typeface="Arial" panose="020B0604020202020204" pitchFamily="34" charset="0"/>
              </a:defRPr>
            </a:lvl2pPr>
            <a:lvl3pPr marL="1676438" indent="-335288" algn="l" defTabSz="1341150" rtl="0" eaLnBrk="1" latinLnBrk="0" hangingPunct="1">
              <a:lnSpc>
                <a:spcPct val="90000"/>
              </a:lnSpc>
              <a:spcBef>
                <a:spcPts val="733"/>
              </a:spcBef>
              <a:buClr>
                <a:schemeClr val="accent3"/>
              </a:buClr>
              <a:buFont typeface="Courier New" panose="02070309020205020404" pitchFamily="49" charset="0"/>
              <a:buChar char="o"/>
              <a:defRPr sz="2933" kern="1200">
                <a:solidFill>
                  <a:schemeClr val="accent6"/>
                </a:solidFill>
                <a:latin typeface="Arial" panose="020B0604020202020204" pitchFamily="34" charset="0"/>
                <a:ea typeface="+mn-ea"/>
                <a:cs typeface="Arial" panose="020B0604020202020204" pitchFamily="34" charset="0"/>
              </a:defRPr>
            </a:lvl3pPr>
            <a:lvl4pPr marL="2347013" indent="-335288" algn="l" defTabSz="1341150" rtl="0" eaLnBrk="1" latinLnBrk="0" hangingPunct="1">
              <a:lnSpc>
                <a:spcPct val="90000"/>
              </a:lnSpc>
              <a:spcBef>
                <a:spcPts val="733"/>
              </a:spcBef>
              <a:buClr>
                <a:schemeClr val="accent3"/>
              </a:buClr>
              <a:buFont typeface="Arial" panose="020B0604020202020204" pitchFamily="34" charset="0"/>
              <a:buChar char="–"/>
              <a:defRPr sz="2640" kern="1200">
                <a:solidFill>
                  <a:schemeClr val="accent6"/>
                </a:solidFill>
                <a:latin typeface="Arial" panose="020B0604020202020204" pitchFamily="34" charset="0"/>
                <a:ea typeface="+mn-ea"/>
                <a:cs typeface="Arial" panose="020B0604020202020204" pitchFamily="34" charset="0"/>
              </a:defRPr>
            </a:lvl4pPr>
            <a:lvl5pPr marL="3017589" indent="-335288" algn="l" defTabSz="1341150" rtl="0" eaLnBrk="1" latinLnBrk="0" hangingPunct="1">
              <a:lnSpc>
                <a:spcPct val="90000"/>
              </a:lnSpc>
              <a:spcBef>
                <a:spcPts val="733"/>
              </a:spcBef>
              <a:buClr>
                <a:schemeClr val="accent3"/>
              </a:buClr>
              <a:buFont typeface="Wingdings" panose="05000000000000000000" pitchFamily="2" charset="2"/>
              <a:buChar char="§"/>
              <a:defRPr sz="2640" kern="1200">
                <a:solidFill>
                  <a:schemeClr val="accent6"/>
                </a:solidFill>
                <a:latin typeface="Arial" panose="020B0604020202020204" pitchFamily="34" charset="0"/>
                <a:ea typeface="+mn-ea"/>
                <a:cs typeface="Arial" panose="020B0604020202020204" pitchFamily="34" charset="0"/>
              </a:defRPr>
            </a:lvl5pPr>
            <a:lvl6pPr marL="368816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73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31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90"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a:lstStyle>
          <a:p>
            <a:pPr marL="0" indent="0" defTabSz="457200">
              <a:lnSpc>
                <a:spcPct val="100000"/>
              </a:lnSpc>
              <a:spcBef>
                <a:spcPts val="0"/>
              </a:spcBef>
              <a:spcAft>
                <a:spcPts val="600"/>
              </a:spcAft>
              <a:buClrTx/>
              <a:buFontTx/>
              <a:buNone/>
              <a:defRPr/>
            </a:pPr>
            <a:endParaRPr lang="en-US" sz="1800">
              <a:solidFill>
                <a:srgbClr val="6D6E71"/>
              </a:solidFill>
            </a:endParaRPr>
          </a:p>
        </p:txBody>
      </p:sp>
      <p:sp>
        <p:nvSpPr>
          <p:cNvPr id="8" name="Content Placeholder 2">
            <a:extLst>
              <a:ext uri="{FF2B5EF4-FFF2-40B4-BE49-F238E27FC236}">
                <a16:creationId xmlns:a16="http://schemas.microsoft.com/office/drawing/2014/main" id="{80584E83-713A-4A5F-9D6E-F4E484FCA986}"/>
              </a:ext>
            </a:extLst>
          </p:cNvPr>
          <p:cNvSpPr txBox="1">
            <a:spLocks/>
          </p:cNvSpPr>
          <p:nvPr/>
        </p:nvSpPr>
        <p:spPr>
          <a:xfrm>
            <a:off x="1041238" y="2280692"/>
            <a:ext cx="15696072" cy="7072314"/>
          </a:xfrm>
          <a:prstGeom prst="rect">
            <a:avLst/>
          </a:prstGeom>
        </p:spPr>
        <p:txBody>
          <a:bodyPr>
            <a:normAutofit/>
          </a:bodyPr>
          <a:lstStyle>
            <a:lvl1pPr marL="335288" indent="-335288" algn="l" defTabSz="1341150" rtl="0" eaLnBrk="1" latinLnBrk="0" hangingPunct="1">
              <a:lnSpc>
                <a:spcPct val="90000"/>
              </a:lnSpc>
              <a:spcBef>
                <a:spcPts val="1467"/>
              </a:spcBef>
              <a:buClr>
                <a:schemeClr val="accent3"/>
              </a:buClr>
              <a:buFont typeface="Arial" panose="020B0604020202020204" pitchFamily="34" charset="0"/>
              <a:buChar char="•"/>
              <a:defRPr sz="4107" kern="1200">
                <a:solidFill>
                  <a:schemeClr val="accent6"/>
                </a:solidFill>
                <a:latin typeface="Arial" panose="020B0604020202020204" pitchFamily="34" charset="0"/>
                <a:ea typeface="+mn-ea"/>
                <a:cs typeface="Arial" panose="020B0604020202020204" pitchFamily="34" charset="0"/>
              </a:defRPr>
            </a:lvl1pPr>
            <a:lvl2pPr marL="1005863" indent="-335288" algn="l" defTabSz="1341150" rtl="0" eaLnBrk="1" latinLnBrk="0" hangingPunct="1">
              <a:lnSpc>
                <a:spcPct val="90000"/>
              </a:lnSpc>
              <a:spcBef>
                <a:spcPts val="733"/>
              </a:spcBef>
              <a:buClr>
                <a:schemeClr val="accent3"/>
              </a:buClr>
              <a:buFont typeface="Arial" panose="020B0604020202020204" pitchFamily="34" charset="0"/>
              <a:buChar char="»"/>
              <a:defRPr sz="3520" kern="1200">
                <a:solidFill>
                  <a:schemeClr val="accent6"/>
                </a:solidFill>
                <a:latin typeface="Arial" panose="020B0604020202020204" pitchFamily="34" charset="0"/>
                <a:ea typeface="+mn-ea"/>
                <a:cs typeface="Arial" panose="020B0604020202020204" pitchFamily="34" charset="0"/>
              </a:defRPr>
            </a:lvl2pPr>
            <a:lvl3pPr marL="1676438" indent="-335288" algn="l" defTabSz="1341150" rtl="0" eaLnBrk="1" latinLnBrk="0" hangingPunct="1">
              <a:lnSpc>
                <a:spcPct val="90000"/>
              </a:lnSpc>
              <a:spcBef>
                <a:spcPts val="733"/>
              </a:spcBef>
              <a:buClr>
                <a:schemeClr val="accent3"/>
              </a:buClr>
              <a:buFont typeface="Courier New" panose="02070309020205020404" pitchFamily="49" charset="0"/>
              <a:buChar char="o"/>
              <a:defRPr sz="2933" kern="1200">
                <a:solidFill>
                  <a:schemeClr val="accent6"/>
                </a:solidFill>
                <a:latin typeface="Arial" panose="020B0604020202020204" pitchFamily="34" charset="0"/>
                <a:ea typeface="+mn-ea"/>
                <a:cs typeface="Arial" panose="020B0604020202020204" pitchFamily="34" charset="0"/>
              </a:defRPr>
            </a:lvl3pPr>
            <a:lvl4pPr marL="2347013" indent="-335288" algn="l" defTabSz="1341150" rtl="0" eaLnBrk="1" latinLnBrk="0" hangingPunct="1">
              <a:lnSpc>
                <a:spcPct val="90000"/>
              </a:lnSpc>
              <a:spcBef>
                <a:spcPts val="733"/>
              </a:spcBef>
              <a:buClr>
                <a:schemeClr val="accent3"/>
              </a:buClr>
              <a:buFont typeface="Arial" panose="020B0604020202020204" pitchFamily="34" charset="0"/>
              <a:buChar char="–"/>
              <a:defRPr sz="2640" kern="1200">
                <a:solidFill>
                  <a:schemeClr val="accent6"/>
                </a:solidFill>
                <a:latin typeface="Arial" panose="020B0604020202020204" pitchFamily="34" charset="0"/>
                <a:ea typeface="+mn-ea"/>
                <a:cs typeface="Arial" panose="020B0604020202020204" pitchFamily="34" charset="0"/>
              </a:defRPr>
            </a:lvl4pPr>
            <a:lvl5pPr marL="3017589" indent="-335288" algn="l" defTabSz="1341150" rtl="0" eaLnBrk="1" latinLnBrk="0" hangingPunct="1">
              <a:lnSpc>
                <a:spcPct val="90000"/>
              </a:lnSpc>
              <a:spcBef>
                <a:spcPts val="733"/>
              </a:spcBef>
              <a:buClr>
                <a:schemeClr val="accent3"/>
              </a:buClr>
              <a:buFont typeface="Wingdings" panose="05000000000000000000" pitchFamily="2" charset="2"/>
              <a:buChar char="§"/>
              <a:defRPr sz="2640" kern="1200">
                <a:solidFill>
                  <a:schemeClr val="accent6"/>
                </a:solidFill>
                <a:latin typeface="Arial" panose="020B0604020202020204" pitchFamily="34" charset="0"/>
                <a:ea typeface="+mn-ea"/>
                <a:cs typeface="Arial" panose="020B0604020202020204" pitchFamily="34" charset="0"/>
              </a:defRPr>
            </a:lvl5pPr>
            <a:lvl6pPr marL="368816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73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31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90"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a:lstStyle>
          <a:p>
            <a:pPr marL="0" indent="0" algn="ctr" defTabSz="457200" hangingPunct="0">
              <a:lnSpc>
                <a:spcPct val="200000"/>
              </a:lnSpc>
              <a:spcBef>
                <a:spcPts val="0"/>
              </a:spcBef>
              <a:buClrTx/>
              <a:buFontTx/>
              <a:buNone/>
              <a:defRPr/>
            </a:pPr>
            <a:r>
              <a:rPr lang="en-US" sz="2000" b="1">
                <a:solidFill>
                  <a:srgbClr val="002855"/>
                </a:solidFill>
                <a:latin typeface="+mn-lt"/>
                <a:ea typeface="Times New Roman" panose="02020603050405020304" pitchFamily="18" charset="0"/>
                <a:cs typeface="+mn-cs"/>
              </a:rPr>
              <a:t>NOTICE OF CARRIER FINANCIAL STATUS</a:t>
            </a:r>
          </a:p>
          <a:p>
            <a:pPr marL="0" indent="0" defTabSz="457200">
              <a:lnSpc>
                <a:spcPct val="100000"/>
              </a:lnSpc>
              <a:spcBef>
                <a:spcPts val="0"/>
              </a:spcBef>
              <a:buClrTx/>
              <a:buFontTx/>
              <a:buNone/>
              <a:defRPr/>
            </a:pPr>
            <a:r>
              <a:rPr lang="en-US" sz="2000">
                <a:solidFill>
                  <a:srgbClr val="002855"/>
                </a:solidFill>
                <a:latin typeface="+mn-lt"/>
                <a:ea typeface="Times New Roman" panose="02020603050405020304" pitchFamily="18" charset="0"/>
                <a:cs typeface="+mn-cs"/>
              </a:rPr>
              <a:t> </a:t>
            </a:r>
          </a:p>
          <a:p>
            <a:pPr marL="0" indent="0" algn="just" defTabSz="457200">
              <a:lnSpc>
                <a:spcPct val="100000"/>
              </a:lnSpc>
              <a:spcBef>
                <a:spcPts val="0"/>
              </a:spcBef>
              <a:buClrTx/>
              <a:buFontTx/>
              <a:buNone/>
              <a:defRPr/>
            </a:pPr>
            <a:r>
              <a:rPr lang="en-US" sz="2000">
                <a:solidFill>
                  <a:srgbClr val="002855"/>
                </a:solidFill>
                <a:latin typeface="+mn-lt"/>
                <a:ea typeface="Times New Roman" panose="02020603050405020304" pitchFamily="18" charset="0"/>
                <a:cs typeface="+mn-cs"/>
              </a:rPr>
              <a:t>Brown &amp; Brown makes every attempt to place coverage with carriers rated A- or better* through AM Best (</a:t>
            </a:r>
            <a:r>
              <a:rPr lang="en-US" sz="2000" u="sng">
                <a:solidFill>
                  <a:srgbClr val="0712E9"/>
                </a:solidFill>
                <a:latin typeface="+mn-lt"/>
                <a:ea typeface="Times New Roman" panose="02020603050405020304" pitchFamily="18" charset="0"/>
                <a:cs typeface="+mn-cs"/>
                <a:hlinkClick r:id="rId2">
                  <a:extLst>
                    <a:ext uri="{A12FA001-AC4F-418D-AE19-62706E023703}">
                      <ahyp:hlinkClr xmlns:ahyp="http://schemas.microsoft.com/office/drawing/2018/hyperlinkcolor" val="tx"/>
                    </a:ext>
                  </a:extLst>
                </a:hlinkClick>
              </a:rPr>
              <a:t>www.ambest.com</a:t>
            </a:r>
            <a:r>
              <a:rPr lang="en-US" sz="2000">
                <a:solidFill>
                  <a:srgbClr val="002855"/>
                </a:solidFill>
                <a:latin typeface="+mn-lt"/>
                <a:ea typeface="Times New Roman" panose="02020603050405020304" pitchFamily="18" charset="0"/>
                <a:cs typeface="+mn-cs"/>
              </a:rPr>
              <a:t>), a national credit rating agency with a specific focus on the insurance industry. Because an AM Best rating is not required by the various state departments of insurance, there are many carriers in the Employee Benefits industry that elect not to participate in AM Best’s rating process for various reasons. Therefore, Brown &amp; Brown periodically places coverage with carriers rated less than A- or non-rated by AM Best. </a:t>
            </a:r>
          </a:p>
          <a:p>
            <a:pPr marL="0" indent="0" algn="just" defTabSz="457200">
              <a:lnSpc>
                <a:spcPct val="100000"/>
              </a:lnSpc>
              <a:spcBef>
                <a:spcPts val="0"/>
              </a:spcBef>
              <a:buClrTx/>
              <a:buFontTx/>
              <a:buNone/>
              <a:defRPr/>
            </a:pPr>
            <a:r>
              <a:rPr lang="en-US" sz="2000">
                <a:solidFill>
                  <a:srgbClr val="002855"/>
                </a:solidFill>
                <a:latin typeface="+mn-lt"/>
                <a:ea typeface="Times New Roman" panose="02020603050405020304" pitchFamily="18" charset="0"/>
                <a:cs typeface="+mn-cs"/>
              </a:rPr>
              <a:t> </a:t>
            </a:r>
          </a:p>
          <a:p>
            <a:pPr marL="0" indent="0" algn="just" defTabSz="457200">
              <a:lnSpc>
                <a:spcPct val="100000"/>
              </a:lnSpc>
              <a:spcBef>
                <a:spcPts val="0"/>
              </a:spcBef>
              <a:buClrTx/>
              <a:buFontTx/>
              <a:buNone/>
              <a:defRPr/>
            </a:pPr>
            <a:r>
              <a:rPr lang="en-US" sz="2000">
                <a:solidFill>
                  <a:srgbClr val="002855"/>
                </a:solidFill>
                <a:latin typeface="+mn-lt"/>
                <a:ea typeface="Times New Roman" panose="02020603050405020304" pitchFamily="18" charset="0"/>
                <a:cs typeface="+mn-cs"/>
              </a:rPr>
              <a:t>Please be advised that Brown &amp; Brown does monitor carriers rated less than A- or non-rated on an ongoing basis. However, because Brown &amp; Brown cannot certify the financial soundness or stability of any insurance company or alternative risk transfer entity, or otherwise predict whether the financial condition of a company might improve or deteriorate, we encourage you to review the financial information for each carrier at AM Best’s website (</a:t>
            </a:r>
            <a:r>
              <a:rPr lang="en-US" sz="2000" u="sng">
                <a:solidFill>
                  <a:srgbClr val="0712E9"/>
                </a:solidFill>
                <a:latin typeface="+mn-lt"/>
                <a:ea typeface="Times New Roman" panose="02020603050405020304" pitchFamily="18" charset="0"/>
                <a:cs typeface="+mn-cs"/>
                <a:hlinkClick r:id="rId3">
                  <a:extLst>
                    <a:ext uri="{A12FA001-AC4F-418D-AE19-62706E023703}">
                      <ahyp:hlinkClr xmlns:ahyp="http://schemas.microsoft.com/office/drawing/2018/hyperlinkcolor" val="tx"/>
                    </a:ext>
                  </a:extLst>
                </a:hlinkClick>
              </a:rPr>
              <a:t>www.ambest.com</a:t>
            </a:r>
            <a:r>
              <a:rPr lang="en-US" sz="2000">
                <a:solidFill>
                  <a:srgbClr val="002855"/>
                </a:solidFill>
                <a:latin typeface="+mn-lt"/>
                <a:ea typeface="Times New Roman" panose="02020603050405020304" pitchFamily="18" charset="0"/>
                <a:cs typeface="+mn-cs"/>
              </a:rPr>
              <a:t>), a state department of insurance website, the applicable carrier website and/or with your accountant, legal counsel and other advisors. </a:t>
            </a:r>
          </a:p>
          <a:p>
            <a:pPr marL="0" indent="0" algn="just" defTabSz="457200">
              <a:lnSpc>
                <a:spcPct val="100000"/>
              </a:lnSpc>
              <a:spcBef>
                <a:spcPts val="0"/>
              </a:spcBef>
              <a:buClrTx/>
              <a:buFontTx/>
              <a:buNone/>
              <a:defRPr/>
            </a:pPr>
            <a:r>
              <a:rPr lang="en-US" sz="2000">
                <a:solidFill>
                  <a:srgbClr val="002855"/>
                </a:solidFill>
                <a:latin typeface="+mn-lt"/>
                <a:ea typeface="Times New Roman" panose="02020603050405020304" pitchFamily="18" charset="0"/>
                <a:cs typeface="+mn-cs"/>
              </a:rPr>
              <a:t> </a:t>
            </a:r>
          </a:p>
          <a:p>
            <a:pPr marL="0" indent="0" algn="just" defTabSz="457200">
              <a:lnSpc>
                <a:spcPct val="100000"/>
              </a:lnSpc>
              <a:spcBef>
                <a:spcPts val="0"/>
              </a:spcBef>
              <a:buClrTx/>
              <a:buFontTx/>
              <a:buNone/>
              <a:defRPr/>
            </a:pPr>
            <a:r>
              <a:rPr lang="en-US" sz="2000">
                <a:solidFill>
                  <a:srgbClr val="002855"/>
                </a:solidFill>
                <a:latin typeface="+mn-lt"/>
                <a:ea typeface="Times New Roman" panose="02020603050405020304" pitchFamily="18" charset="0"/>
                <a:cs typeface="+mn-cs"/>
              </a:rPr>
              <a:t>If you need assistance identifying the appliable issuing carriers for your current coverage, renewal coverage, or the coverage options being presented to you, please feel free to contact us at </a:t>
            </a:r>
            <a:r>
              <a:rPr lang="en-US" sz="2000">
                <a:solidFill>
                  <a:srgbClr val="0712E9"/>
                </a:solidFill>
                <a:latin typeface="+mn-lt"/>
                <a:ea typeface="Times New Roman" panose="02020603050405020304" pitchFamily="18" charset="0"/>
                <a:cs typeface="+mn-cs"/>
              </a:rPr>
              <a:t>585.232.4424 or 844.222.5147</a:t>
            </a:r>
            <a:r>
              <a:rPr lang="en-US" sz="2000">
                <a:solidFill>
                  <a:srgbClr val="FF0000"/>
                </a:solidFill>
                <a:latin typeface="+mn-lt"/>
                <a:ea typeface="Times New Roman" panose="02020603050405020304" pitchFamily="18" charset="0"/>
                <a:cs typeface="+mn-cs"/>
              </a:rPr>
              <a:t> </a:t>
            </a:r>
            <a:r>
              <a:rPr lang="en-US" sz="2000">
                <a:solidFill>
                  <a:srgbClr val="002855"/>
                </a:solidFill>
                <a:latin typeface="+mn-lt"/>
                <a:ea typeface="Times New Roman" panose="02020603050405020304" pitchFamily="18" charset="0"/>
                <a:cs typeface="+mn-cs"/>
              </a:rPr>
              <a:t>for assistance. Alternative quotes with an A- or better rated carrier may also be available upon your request.</a:t>
            </a:r>
          </a:p>
          <a:p>
            <a:pPr marL="0" indent="0" defTabSz="457200">
              <a:lnSpc>
                <a:spcPct val="100000"/>
              </a:lnSpc>
              <a:spcBef>
                <a:spcPts val="0"/>
              </a:spcBef>
              <a:buClrTx/>
              <a:buFontTx/>
              <a:buNone/>
              <a:defRPr/>
            </a:pPr>
            <a:r>
              <a:rPr lang="en-US" sz="2800">
                <a:solidFill>
                  <a:srgbClr val="002855"/>
                </a:solidFill>
                <a:latin typeface="+mn-lt"/>
                <a:ea typeface="Times New Roman" panose="02020603050405020304" pitchFamily="18" charset="0"/>
                <a:cs typeface="+mn-cs"/>
              </a:rPr>
              <a:t> </a:t>
            </a:r>
            <a:endParaRPr lang="en-US" sz="2000">
              <a:solidFill>
                <a:srgbClr val="002855"/>
              </a:solidFill>
              <a:latin typeface="+mn-lt"/>
              <a:ea typeface="Times New Roman" panose="02020603050405020304" pitchFamily="18" charset="0"/>
              <a:cs typeface="+mn-cs"/>
            </a:endParaRPr>
          </a:p>
          <a:p>
            <a:pPr marL="0" indent="0">
              <a:buNone/>
            </a:pPr>
            <a:endParaRPr lang="en-US"/>
          </a:p>
        </p:txBody>
      </p:sp>
    </p:spTree>
    <p:extLst>
      <p:ext uri="{BB962C8B-B14F-4D97-AF65-F5344CB8AC3E}">
        <p14:creationId xmlns:p14="http://schemas.microsoft.com/office/powerpoint/2010/main" val="29236745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64EE9-9B19-4964-BEA9-E3F001D177A0}"/>
              </a:ext>
            </a:extLst>
          </p:cNvPr>
          <p:cNvSpPr>
            <a:spLocks noGrp="1"/>
          </p:cNvSpPr>
          <p:nvPr>
            <p:ph type="title"/>
          </p:nvPr>
        </p:nvSpPr>
        <p:spPr/>
        <p:txBody>
          <a:bodyPr/>
          <a:lstStyle/>
          <a:p>
            <a:r>
              <a:rPr lang="en-US"/>
              <a:t>Disclosure Statement</a:t>
            </a:r>
          </a:p>
        </p:txBody>
      </p:sp>
      <p:sp>
        <p:nvSpPr>
          <p:cNvPr id="3" name="Slide Number Placeholder 2">
            <a:extLst>
              <a:ext uri="{FF2B5EF4-FFF2-40B4-BE49-F238E27FC236}">
                <a16:creationId xmlns:a16="http://schemas.microsoft.com/office/drawing/2014/main" id="{B85E8807-5039-40D7-8F8D-A5EDCAC7A142}"/>
              </a:ext>
            </a:extLst>
          </p:cNvPr>
          <p:cNvSpPr>
            <a:spLocks noGrp="1"/>
          </p:cNvSpPr>
          <p:nvPr>
            <p:ph type="sldNum" sz="quarter" idx="12"/>
          </p:nvPr>
        </p:nvSpPr>
        <p:spPr/>
        <p:txBody>
          <a:bodyPr/>
          <a:lstStyle/>
          <a:p>
            <a:r>
              <a:rPr lang="en-US"/>
              <a:t>BROWN &amp; BROWN  |  </a:t>
            </a:r>
            <a:fld id="{0BDBB283-31B7-430F-95E5-02359FF226F2}" type="slidenum">
              <a:rPr lang="en-US" smtClean="0"/>
              <a:pPr/>
              <a:t>25</a:t>
            </a:fld>
            <a:endParaRPr lang="en-US"/>
          </a:p>
        </p:txBody>
      </p:sp>
      <p:sp>
        <p:nvSpPr>
          <p:cNvPr id="6" name="Content Placeholder 2">
            <a:extLst>
              <a:ext uri="{FF2B5EF4-FFF2-40B4-BE49-F238E27FC236}">
                <a16:creationId xmlns:a16="http://schemas.microsoft.com/office/drawing/2014/main" id="{8062E0D2-C733-4F0D-84CA-691503ACED10}"/>
              </a:ext>
            </a:extLst>
          </p:cNvPr>
          <p:cNvSpPr txBox="1">
            <a:spLocks/>
          </p:cNvSpPr>
          <p:nvPr/>
        </p:nvSpPr>
        <p:spPr>
          <a:xfrm>
            <a:off x="956169" y="1779467"/>
            <a:ext cx="15696072" cy="776017"/>
          </a:xfrm>
          <a:prstGeom prst="rect">
            <a:avLst/>
          </a:prstGeom>
        </p:spPr>
        <p:txBody>
          <a:bodyPr>
            <a:normAutofit/>
          </a:bodyPr>
          <a:lstStyle>
            <a:lvl1pPr marL="335288" indent="-335288" algn="l" defTabSz="1341150" rtl="0" eaLnBrk="1" latinLnBrk="0" hangingPunct="1">
              <a:lnSpc>
                <a:spcPct val="90000"/>
              </a:lnSpc>
              <a:spcBef>
                <a:spcPts val="1467"/>
              </a:spcBef>
              <a:buClr>
                <a:schemeClr val="accent3"/>
              </a:buClr>
              <a:buFont typeface="Arial" panose="020B0604020202020204" pitchFamily="34" charset="0"/>
              <a:buChar char="•"/>
              <a:defRPr sz="4107" kern="1200">
                <a:solidFill>
                  <a:schemeClr val="accent6"/>
                </a:solidFill>
                <a:latin typeface="Arial" panose="020B0604020202020204" pitchFamily="34" charset="0"/>
                <a:ea typeface="+mn-ea"/>
                <a:cs typeface="Arial" panose="020B0604020202020204" pitchFamily="34" charset="0"/>
              </a:defRPr>
            </a:lvl1pPr>
            <a:lvl2pPr marL="1005863" indent="-335288" algn="l" defTabSz="1341150" rtl="0" eaLnBrk="1" latinLnBrk="0" hangingPunct="1">
              <a:lnSpc>
                <a:spcPct val="90000"/>
              </a:lnSpc>
              <a:spcBef>
                <a:spcPts val="733"/>
              </a:spcBef>
              <a:buClr>
                <a:schemeClr val="accent3"/>
              </a:buClr>
              <a:buFont typeface="Arial" panose="020B0604020202020204" pitchFamily="34" charset="0"/>
              <a:buChar char="»"/>
              <a:defRPr sz="3520" kern="1200">
                <a:solidFill>
                  <a:schemeClr val="accent6"/>
                </a:solidFill>
                <a:latin typeface="Arial" panose="020B0604020202020204" pitchFamily="34" charset="0"/>
                <a:ea typeface="+mn-ea"/>
                <a:cs typeface="Arial" panose="020B0604020202020204" pitchFamily="34" charset="0"/>
              </a:defRPr>
            </a:lvl2pPr>
            <a:lvl3pPr marL="1676438" indent="-335288" algn="l" defTabSz="1341150" rtl="0" eaLnBrk="1" latinLnBrk="0" hangingPunct="1">
              <a:lnSpc>
                <a:spcPct val="90000"/>
              </a:lnSpc>
              <a:spcBef>
                <a:spcPts val="733"/>
              </a:spcBef>
              <a:buClr>
                <a:schemeClr val="accent3"/>
              </a:buClr>
              <a:buFont typeface="Courier New" panose="02070309020205020404" pitchFamily="49" charset="0"/>
              <a:buChar char="o"/>
              <a:defRPr sz="2933" kern="1200">
                <a:solidFill>
                  <a:schemeClr val="accent6"/>
                </a:solidFill>
                <a:latin typeface="Arial" panose="020B0604020202020204" pitchFamily="34" charset="0"/>
                <a:ea typeface="+mn-ea"/>
                <a:cs typeface="Arial" panose="020B0604020202020204" pitchFamily="34" charset="0"/>
              </a:defRPr>
            </a:lvl3pPr>
            <a:lvl4pPr marL="2347013" indent="-335288" algn="l" defTabSz="1341150" rtl="0" eaLnBrk="1" latinLnBrk="0" hangingPunct="1">
              <a:lnSpc>
                <a:spcPct val="90000"/>
              </a:lnSpc>
              <a:spcBef>
                <a:spcPts val="733"/>
              </a:spcBef>
              <a:buClr>
                <a:schemeClr val="accent3"/>
              </a:buClr>
              <a:buFont typeface="Arial" panose="020B0604020202020204" pitchFamily="34" charset="0"/>
              <a:buChar char="–"/>
              <a:defRPr sz="2640" kern="1200">
                <a:solidFill>
                  <a:schemeClr val="accent6"/>
                </a:solidFill>
                <a:latin typeface="Arial" panose="020B0604020202020204" pitchFamily="34" charset="0"/>
                <a:ea typeface="+mn-ea"/>
                <a:cs typeface="Arial" panose="020B0604020202020204" pitchFamily="34" charset="0"/>
              </a:defRPr>
            </a:lvl4pPr>
            <a:lvl5pPr marL="3017589" indent="-335288" algn="l" defTabSz="1341150" rtl="0" eaLnBrk="1" latinLnBrk="0" hangingPunct="1">
              <a:lnSpc>
                <a:spcPct val="90000"/>
              </a:lnSpc>
              <a:spcBef>
                <a:spcPts val="733"/>
              </a:spcBef>
              <a:buClr>
                <a:schemeClr val="accent3"/>
              </a:buClr>
              <a:buFont typeface="Wingdings" panose="05000000000000000000" pitchFamily="2" charset="2"/>
              <a:buChar char="§"/>
              <a:defRPr sz="2640" kern="1200">
                <a:solidFill>
                  <a:schemeClr val="accent6"/>
                </a:solidFill>
                <a:latin typeface="Arial" panose="020B0604020202020204" pitchFamily="34" charset="0"/>
                <a:ea typeface="+mn-ea"/>
                <a:cs typeface="Arial" panose="020B0604020202020204" pitchFamily="34" charset="0"/>
              </a:defRPr>
            </a:lvl5pPr>
            <a:lvl6pPr marL="368816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73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31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90"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a:lstStyle>
          <a:p>
            <a:pPr marL="0" indent="0">
              <a:buNone/>
            </a:pPr>
            <a:r>
              <a:rPr lang="en-US" sz="3200"/>
              <a:t>AM Best Rating </a:t>
            </a:r>
            <a:r>
              <a:rPr lang="en-US" sz="2800"/>
              <a:t>Guidelines</a:t>
            </a:r>
            <a:endParaRPr lang="en-US" sz="3200"/>
          </a:p>
        </p:txBody>
      </p:sp>
      <p:graphicFrame>
        <p:nvGraphicFramePr>
          <p:cNvPr id="7" name="Table 16">
            <a:extLst>
              <a:ext uri="{FF2B5EF4-FFF2-40B4-BE49-F238E27FC236}">
                <a16:creationId xmlns:a16="http://schemas.microsoft.com/office/drawing/2014/main" id="{9437E22A-05D1-4856-A5F2-B677DAE4E2B1}"/>
              </a:ext>
            </a:extLst>
          </p:cNvPr>
          <p:cNvGraphicFramePr>
            <a:graphicFrameLocks noGrp="1"/>
          </p:cNvGraphicFramePr>
          <p:nvPr/>
        </p:nvGraphicFramePr>
        <p:xfrm>
          <a:off x="1047608" y="2392386"/>
          <a:ext cx="11309856" cy="792480"/>
        </p:xfrm>
        <a:graphic>
          <a:graphicData uri="http://schemas.openxmlformats.org/drawingml/2006/table">
            <a:tbl>
              <a:tblPr firstRow="1" bandRow="1">
                <a:tableStyleId>{5C22544A-7EE6-4342-B048-85BDC9FD1C3A}</a:tableStyleId>
              </a:tblPr>
              <a:tblGrid>
                <a:gridCol w="1884976">
                  <a:extLst>
                    <a:ext uri="{9D8B030D-6E8A-4147-A177-3AD203B41FA5}">
                      <a16:colId xmlns:a16="http://schemas.microsoft.com/office/drawing/2014/main" val="3175117631"/>
                    </a:ext>
                  </a:extLst>
                </a:gridCol>
                <a:gridCol w="1884976">
                  <a:extLst>
                    <a:ext uri="{9D8B030D-6E8A-4147-A177-3AD203B41FA5}">
                      <a16:colId xmlns:a16="http://schemas.microsoft.com/office/drawing/2014/main" val="3899664024"/>
                    </a:ext>
                  </a:extLst>
                </a:gridCol>
                <a:gridCol w="1884976">
                  <a:extLst>
                    <a:ext uri="{9D8B030D-6E8A-4147-A177-3AD203B41FA5}">
                      <a16:colId xmlns:a16="http://schemas.microsoft.com/office/drawing/2014/main" val="558269444"/>
                    </a:ext>
                  </a:extLst>
                </a:gridCol>
                <a:gridCol w="1884976">
                  <a:extLst>
                    <a:ext uri="{9D8B030D-6E8A-4147-A177-3AD203B41FA5}">
                      <a16:colId xmlns:a16="http://schemas.microsoft.com/office/drawing/2014/main" val="1051878617"/>
                    </a:ext>
                  </a:extLst>
                </a:gridCol>
                <a:gridCol w="1884976">
                  <a:extLst>
                    <a:ext uri="{9D8B030D-6E8A-4147-A177-3AD203B41FA5}">
                      <a16:colId xmlns:a16="http://schemas.microsoft.com/office/drawing/2014/main" val="3889612851"/>
                    </a:ext>
                  </a:extLst>
                </a:gridCol>
                <a:gridCol w="1884976">
                  <a:extLst>
                    <a:ext uri="{9D8B030D-6E8A-4147-A177-3AD203B41FA5}">
                      <a16:colId xmlns:a16="http://schemas.microsoft.com/office/drawing/2014/main" val="2686577367"/>
                    </a:ext>
                  </a:extLst>
                </a:gridCol>
              </a:tblGrid>
              <a:tr h="388009">
                <a:tc>
                  <a:txBody>
                    <a:bodyPr/>
                    <a:lstStyle/>
                    <a:p>
                      <a:r>
                        <a:rPr lang="en-US" sz="2000"/>
                        <a:t>A++, A+</a:t>
                      </a:r>
                    </a:p>
                  </a:txBody>
                  <a:tcPr/>
                </a:tc>
                <a:tc>
                  <a:txBody>
                    <a:bodyPr/>
                    <a:lstStyle/>
                    <a:p>
                      <a:r>
                        <a:rPr lang="en-US" sz="2000">
                          <a:solidFill>
                            <a:schemeClr val="tx1"/>
                          </a:solidFill>
                        </a:rPr>
                        <a:t>Superior</a:t>
                      </a:r>
                    </a:p>
                  </a:txBody>
                  <a:tcPr>
                    <a:solidFill>
                      <a:schemeClr val="accent5"/>
                    </a:solidFill>
                  </a:tcPr>
                </a:tc>
                <a:tc>
                  <a:txBody>
                    <a:bodyPr/>
                    <a:lstStyle/>
                    <a:p>
                      <a:r>
                        <a:rPr lang="en-US" sz="2000"/>
                        <a:t>B++, B+</a:t>
                      </a:r>
                    </a:p>
                  </a:txBody>
                  <a:tcPr/>
                </a:tc>
                <a:tc>
                  <a:txBody>
                    <a:bodyPr/>
                    <a:lstStyle/>
                    <a:p>
                      <a:r>
                        <a:rPr lang="en-US" sz="2000">
                          <a:solidFill>
                            <a:schemeClr val="tx1"/>
                          </a:solidFill>
                        </a:rPr>
                        <a:t>Good</a:t>
                      </a:r>
                    </a:p>
                  </a:txBody>
                  <a:tcPr>
                    <a:solidFill>
                      <a:schemeClr val="accent5"/>
                    </a:solidFill>
                  </a:tcPr>
                </a:tc>
                <a:tc>
                  <a:txBody>
                    <a:bodyPr/>
                    <a:lstStyle/>
                    <a:p>
                      <a:r>
                        <a:rPr lang="en-US" sz="2000"/>
                        <a:t>C</a:t>
                      </a:r>
                      <a:r>
                        <a:rPr lang="en-US" sz="1600"/>
                        <a:t>++,</a:t>
                      </a:r>
                      <a:r>
                        <a:rPr lang="en-US" sz="2000"/>
                        <a:t> C+</a:t>
                      </a:r>
                    </a:p>
                  </a:txBody>
                  <a:tcPr/>
                </a:tc>
                <a:tc>
                  <a:txBody>
                    <a:bodyPr/>
                    <a:lstStyle/>
                    <a:p>
                      <a:r>
                        <a:rPr lang="en-US" sz="2000">
                          <a:solidFill>
                            <a:schemeClr val="tx1"/>
                          </a:solidFill>
                        </a:rPr>
                        <a:t>Marginal</a:t>
                      </a:r>
                    </a:p>
                  </a:txBody>
                  <a:tcPr>
                    <a:solidFill>
                      <a:schemeClr val="accent5"/>
                    </a:solidFill>
                  </a:tcPr>
                </a:tc>
                <a:extLst>
                  <a:ext uri="{0D108BD9-81ED-4DB2-BD59-A6C34878D82A}">
                    <a16:rowId xmlns:a16="http://schemas.microsoft.com/office/drawing/2014/main" val="1973731855"/>
                  </a:ext>
                </a:extLst>
              </a:tr>
              <a:tr h="388009">
                <a:tc>
                  <a:txBody>
                    <a:bodyPr/>
                    <a:lstStyle/>
                    <a:p>
                      <a:r>
                        <a:rPr lang="en-US" sz="2000" b="1">
                          <a:solidFill>
                            <a:schemeClr val="bg1"/>
                          </a:solidFill>
                        </a:rPr>
                        <a:t>A, A-</a:t>
                      </a:r>
                    </a:p>
                  </a:txBody>
                  <a:tcPr>
                    <a:solidFill>
                      <a:schemeClr val="accent1"/>
                    </a:solidFill>
                  </a:tcPr>
                </a:tc>
                <a:tc>
                  <a:txBody>
                    <a:bodyPr/>
                    <a:lstStyle/>
                    <a:p>
                      <a:r>
                        <a:rPr lang="en-US" sz="2000" b="1">
                          <a:solidFill>
                            <a:schemeClr val="tx1"/>
                          </a:solidFill>
                        </a:rPr>
                        <a:t>Excellent</a:t>
                      </a:r>
                    </a:p>
                  </a:txBody>
                  <a:tcPr>
                    <a:solidFill>
                      <a:schemeClr val="accent5"/>
                    </a:solidFill>
                  </a:tcPr>
                </a:tc>
                <a:tc>
                  <a:txBody>
                    <a:bodyPr/>
                    <a:lstStyle/>
                    <a:p>
                      <a:r>
                        <a:rPr lang="en-US" sz="2000" b="1">
                          <a:solidFill>
                            <a:schemeClr val="bg1"/>
                          </a:solidFill>
                        </a:rPr>
                        <a:t>B, B-</a:t>
                      </a:r>
                    </a:p>
                  </a:txBody>
                  <a:tcPr>
                    <a:solidFill>
                      <a:schemeClr val="accent1"/>
                    </a:solidFill>
                  </a:tcPr>
                </a:tc>
                <a:tc>
                  <a:txBody>
                    <a:bodyPr/>
                    <a:lstStyle/>
                    <a:p>
                      <a:r>
                        <a:rPr lang="en-US" sz="2000" b="1">
                          <a:solidFill>
                            <a:schemeClr val="tx1"/>
                          </a:solidFill>
                        </a:rPr>
                        <a:t>Fair</a:t>
                      </a:r>
                    </a:p>
                  </a:txBody>
                  <a:tcPr>
                    <a:solidFill>
                      <a:schemeClr val="accent5"/>
                    </a:solidFill>
                  </a:tcPr>
                </a:tc>
                <a:tc>
                  <a:txBody>
                    <a:bodyPr/>
                    <a:lstStyle/>
                    <a:p>
                      <a:r>
                        <a:rPr lang="en-US" sz="2000" b="1">
                          <a:solidFill>
                            <a:schemeClr val="bg1"/>
                          </a:solidFill>
                        </a:rPr>
                        <a:t>C, C-</a:t>
                      </a:r>
                    </a:p>
                  </a:txBody>
                  <a:tcPr>
                    <a:solidFill>
                      <a:schemeClr val="accent1"/>
                    </a:solidFill>
                  </a:tcPr>
                </a:tc>
                <a:tc>
                  <a:txBody>
                    <a:bodyPr/>
                    <a:lstStyle/>
                    <a:p>
                      <a:r>
                        <a:rPr lang="en-US" sz="2000" b="1">
                          <a:solidFill>
                            <a:schemeClr val="tx1"/>
                          </a:solidFill>
                        </a:rPr>
                        <a:t>Weak</a:t>
                      </a:r>
                    </a:p>
                  </a:txBody>
                  <a:tcPr>
                    <a:solidFill>
                      <a:schemeClr val="accent5"/>
                    </a:solidFill>
                  </a:tcPr>
                </a:tc>
                <a:extLst>
                  <a:ext uri="{0D108BD9-81ED-4DB2-BD59-A6C34878D82A}">
                    <a16:rowId xmlns:a16="http://schemas.microsoft.com/office/drawing/2014/main" val="1774587145"/>
                  </a:ext>
                </a:extLst>
              </a:tr>
            </a:tbl>
          </a:graphicData>
        </a:graphic>
      </p:graphicFrame>
      <p:sp>
        <p:nvSpPr>
          <p:cNvPr id="9" name="TextBox 8">
            <a:extLst>
              <a:ext uri="{FF2B5EF4-FFF2-40B4-BE49-F238E27FC236}">
                <a16:creationId xmlns:a16="http://schemas.microsoft.com/office/drawing/2014/main" id="{08F92FEF-5DCE-4CC4-AEAB-3C27341E851B}"/>
              </a:ext>
            </a:extLst>
          </p:cNvPr>
          <p:cNvSpPr txBox="1"/>
          <p:nvPr/>
        </p:nvSpPr>
        <p:spPr>
          <a:xfrm>
            <a:off x="956168" y="3482263"/>
            <a:ext cx="16130049" cy="1077218"/>
          </a:xfrm>
          <a:prstGeom prst="rect">
            <a:avLst/>
          </a:prstGeom>
          <a:noFill/>
        </p:spPr>
        <p:txBody>
          <a:bodyPr wrap="square" rtlCol="0">
            <a:spAutoFit/>
          </a:bodyPr>
          <a:lstStyle/>
          <a:p>
            <a:pPr marL="0" indent="0">
              <a:lnSpc>
                <a:spcPts val="1200"/>
              </a:lnSpc>
              <a:buNone/>
            </a:pPr>
            <a:r>
              <a:rPr lang="en-US" sz="2000" b="1" spc="-5">
                <a:solidFill>
                  <a:srgbClr val="000000"/>
                </a:solidFill>
                <a:latin typeface="Arial" panose="02020603050405020304" pitchFamily="2"/>
              </a:rPr>
              <a:t>Financial Size Category: </a:t>
            </a:r>
          </a:p>
          <a:p>
            <a:pPr marL="0" marR="411527" indent="0" algn="just">
              <a:spcAft>
                <a:spcPts val="960"/>
              </a:spcAft>
              <a:buNone/>
            </a:pPr>
            <a:r>
              <a:rPr lang="en-US" sz="1800">
                <a:solidFill>
                  <a:srgbClr val="000000"/>
                </a:solidFill>
                <a:latin typeface="Arial" panose="02020603050405020304" pitchFamily="2"/>
              </a:rPr>
              <a:t>The Financial Size Category is an indication of the size of an Insurer and is based on reported Policyholders’ surplus plus conditional or Technical Reserve Funds, such as mandatory securities valuation reserve, other investment, and operating contingency funds and/or miscellaneous voluntary reserves in liabilities. </a:t>
            </a:r>
          </a:p>
        </p:txBody>
      </p:sp>
      <p:graphicFrame>
        <p:nvGraphicFramePr>
          <p:cNvPr id="10" name="Table 9">
            <a:extLst>
              <a:ext uri="{FF2B5EF4-FFF2-40B4-BE49-F238E27FC236}">
                <a16:creationId xmlns:a16="http://schemas.microsoft.com/office/drawing/2014/main" id="{76753FC7-3711-4104-B01F-0884B17679BF}"/>
              </a:ext>
            </a:extLst>
          </p:cNvPr>
          <p:cNvGraphicFramePr>
            <a:graphicFrameLocks noGrp="1"/>
          </p:cNvGraphicFramePr>
          <p:nvPr/>
        </p:nvGraphicFramePr>
        <p:xfrm>
          <a:off x="1047608" y="4681119"/>
          <a:ext cx="10225638" cy="3506843"/>
        </p:xfrm>
        <a:graphic>
          <a:graphicData uri="http://schemas.openxmlformats.org/drawingml/2006/table">
            <a:tbl>
              <a:tblPr/>
              <a:tblGrid>
                <a:gridCol w="3558102">
                  <a:extLst>
                    <a:ext uri="{9D8B030D-6E8A-4147-A177-3AD203B41FA5}">
                      <a16:colId xmlns:a16="http://schemas.microsoft.com/office/drawing/2014/main" val="20000"/>
                    </a:ext>
                  </a:extLst>
                </a:gridCol>
                <a:gridCol w="2174451">
                  <a:extLst>
                    <a:ext uri="{9D8B030D-6E8A-4147-A177-3AD203B41FA5}">
                      <a16:colId xmlns:a16="http://schemas.microsoft.com/office/drawing/2014/main" val="20001"/>
                    </a:ext>
                  </a:extLst>
                </a:gridCol>
                <a:gridCol w="2519829">
                  <a:extLst>
                    <a:ext uri="{9D8B030D-6E8A-4147-A177-3AD203B41FA5}">
                      <a16:colId xmlns:a16="http://schemas.microsoft.com/office/drawing/2014/main" val="20002"/>
                    </a:ext>
                  </a:extLst>
                </a:gridCol>
                <a:gridCol w="1973256">
                  <a:extLst>
                    <a:ext uri="{9D8B030D-6E8A-4147-A177-3AD203B41FA5}">
                      <a16:colId xmlns:a16="http://schemas.microsoft.com/office/drawing/2014/main" val="20003"/>
                    </a:ext>
                  </a:extLst>
                </a:gridCol>
              </a:tblGrid>
              <a:tr h="307141">
                <a:tc gridSpan="4">
                  <a:txBody>
                    <a:bodyPr/>
                    <a:lstStyle>
                      <a:lvl1pPr marL="0" algn="l" defTabSz="1341150" rtl="0" eaLnBrk="1" latinLnBrk="0" hangingPunct="1">
                        <a:defRPr sz="2640" kern="1200">
                          <a:solidFill>
                            <a:schemeClr val="tx1"/>
                          </a:solidFill>
                          <a:latin typeface="Calibri" panose="020F0502020204030204"/>
                        </a:defRPr>
                      </a:lvl1pPr>
                      <a:lvl2pPr marL="670575" algn="l" defTabSz="1341150" rtl="0" eaLnBrk="1" latinLnBrk="0" hangingPunct="1">
                        <a:defRPr sz="2640" kern="1200">
                          <a:solidFill>
                            <a:schemeClr val="tx1"/>
                          </a:solidFill>
                          <a:latin typeface="Calibri" panose="020F0502020204030204"/>
                        </a:defRPr>
                      </a:lvl2pPr>
                      <a:lvl3pPr marL="1341150" algn="l" defTabSz="1341150" rtl="0" eaLnBrk="1" latinLnBrk="0" hangingPunct="1">
                        <a:defRPr sz="2640" kern="1200">
                          <a:solidFill>
                            <a:schemeClr val="tx1"/>
                          </a:solidFill>
                          <a:latin typeface="Calibri" panose="020F0502020204030204"/>
                        </a:defRPr>
                      </a:lvl3pPr>
                      <a:lvl4pPr marL="2011726" algn="l" defTabSz="1341150" rtl="0" eaLnBrk="1" latinLnBrk="0" hangingPunct="1">
                        <a:defRPr sz="2640" kern="1200">
                          <a:solidFill>
                            <a:schemeClr val="tx1"/>
                          </a:solidFill>
                          <a:latin typeface="Calibri" panose="020F0502020204030204"/>
                        </a:defRPr>
                      </a:lvl4pPr>
                      <a:lvl5pPr marL="2682301" algn="l" defTabSz="1341150" rtl="0" eaLnBrk="1" latinLnBrk="0" hangingPunct="1">
                        <a:defRPr sz="2640" kern="1200">
                          <a:solidFill>
                            <a:schemeClr val="tx1"/>
                          </a:solidFill>
                          <a:latin typeface="Calibri" panose="020F0502020204030204"/>
                        </a:defRPr>
                      </a:lvl5pPr>
                      <a:lvl6pPr marL="3352876" algn="l" defTabSz="1341150" rtl="0" eaLnBrk="1" latinLnBrk="0" hangingPunct="1">
                        <a:defRPr sz="2640" kern="1200">
                          <a:solidFill>
                            <a:schemeClr val="tx1"/>
                          </a:solidFill>
                          <a:latin typeface="Calibri" panose="020F0502020204030204"/>
                        </a:defRPr>
                      </a:lvl6pPr>
                      <a:lvl7pPr marL="4023451" algn="l" defTabSz="1341150" rtl="0" eaLnBrk="1" latinLnBrk="0" hangingPunct="1">
                        <a:defRPr sz="2640" kern="1200">
                          <a:solidFill>
                            <a:schemeClr val="tx1"/>
                          </a:solidFill>
                          <a:latin typeface="Calibri" panose="020F0502020204030204"/>
                        </a:defRPr>
                      </a:lvl7pPr>
                      <a:lvl8pPr marL="4694027" algn="l" defTabSz="1341150" rtl="0" eaLnBrk="1" latinLnBrk="0" hangingPunct="1">
                        <a:defRPr sz="2640" kern="1200">
                          <a:solidFill>
                            <a:schemeClr val="tx1"/>
                          </a:solidFill>
                          <a:latin typeface="Calibri" panose="020F0502020204030204"/>
                        </a:defRPr>
                      </a:lvl8pPr>
                      <a:lvl9pPr marL="5364602" algn="l" defTabSz="1341150" rtl="0" eaLnBrk="1" latinLnBrk="0" hangingPunct="1">
                        <a:defRPr sz="2640" kern="1200">
                          <a:solidFill>
                            <a:schemeClr val="tx1"/>
                          </a:solidFill>
                          <a:latin typeface="Calibri" panose="020F0502020204030204"/>
                        </a:defRPr>
                      </a:lvl9pPr>
                    </a:lstStyle>
                    <a:p>
                      <a:pPr marL="0" marR="0" indent="0" algn="ctr">
                        <a:lnSpc>
                          <a:spcPct val="100000"/>
                        </a:lnSpc>
                        <a:spcBef>
                          <a:spcPts val="0"/>
                        </a:spcBef>
                        <a:spcAft>
                          <a:spcPts val="0"/>
                        </a:spcAft>
                      </a:pPr>
                      <a:r>
                        <a:rPr lang="en-US" sz="500" b="1" spc="0">
                          <a:solidFill>
                            <a:srgbClr val="000000"/>
                          </a:solidFill>
                          <a:latin typeface="Arial" panose="02020603050405020304" pitchFamily="2"/>
                        </a:rPr>
                        <a:t> </a:t>
                      </a:r>
                    </a:p>
                    <a:p>
                      <a:pPr marL="0" marR="914400" indent="0" algn="ctr">
                        <a:lnSpc>
                          <a:spcPts val="500"/>
                        </a:lnSpc>
                        <a:spcBef>
                          <a:spcPts val="155"/>
                        </a:spcBef>
                        <a:spcAft>
                          <a:spcPts val="0"/>
                        </a:spcAft>
                      </a:pPr>
                      <a:endParaRPr lang="en-US" sz="1800" b="0" spc="0">
                        <a:solidFill>
                          <a:srgbClr val="FFFFFF"/>
                        </a:solidFill>
                        <a:latin typeface="Arial" panose="02020603050405020304" pitchFamily="2"/>
                      </a:endParaRPr>
                    </a:p>
                    <a:p>
                      <a:pPr marL="0" marR="914400" indent="0" algn="ctr">
                        <a:lnSpc>
                          <a:spcPts val="500"/>
                        </a:lnSpc>
                        <a:spcBef>
                          <a:spcPts val="155"/>
                        </a:spcBef>
                        <a:spcAft>
                          <a:spcPts val="0"/>
                        </a:spcAft>
                      </a:pPr>
                      <a:r>
                        <a:rPr lang="en-US" sz="1400" b="0" spc="0">
                          <a:solidFill>
                            <a:srgbClr val="FFFFFF"/>
                          </a:solidFill>
                          <a:latin typeface="Arial" panose="02020603050405020304" pitchFamily="2"/>
                        </a:rPr>
                        <a:t>                                     Financial  Size Category  (in Thousands)</a:t>
                      </a:r>
                    </a:p>
                  </a:txBody>
                  <a:tcPr marL="0" marR="0" marT="0" marB="0" anchor="b">
                    <a:lnL w="8890" cmpd="sng">
                      <a:solidFill>
                        <a:srgbClr val="000000"/>
                      </a:solidFill>
                      <a:prstDash val="solid"/>
                    </a:lnL>
                    <a:lnR w="12700" cmpd="sng">
                      <a:solidFill>
                        <a:prstClr val="black"/>
                      </a:solidFill>
                      <a:prstDash val="solid"/>
                    </a:lnR>
                    <a:lnT w="8890" cmpd="sng">
                      <a:solidFill>
                        <a:srgbClr val="000000"/>
                      </a:solidFill>
                      <a:prstDash val="solid"/>
                    </a:lnT>
                    <a:lnB w="0" cmpd="sng">
                      <a:noFill/>
                      <a:prstDash val="solid"/>
                    </a:lnB>
                    <a:lnTlToBr w="12700" cmpd="sng">
                      <a:noFill/>
                      <a:prstDash val="solid"/>
                    </a:lnTlToBr>
                    <a:lnBlToTr w="12700" cmpd="sng">
                      <a:noFill/>
                      <a:prstDash val="solid"/>
                    </a:lnBlToTr>
                    <a:solidFill>
                      <a:srgbClr val="002855"/>
                    </a:solidFill>
                  </a:tcPr>
                </a:tc>
                <a:tc hMerge="1">
                  <a:txBody>
                    <a:bodyPr/>
                    <a:lstStyle/>
                    <a:p>
                      <a:pPr marL="0" marR="914400" indent="0" algn="r">
                        <a:lnSpc>
                          <a:spcPts val="500"/>
                        </a:lnSpc>
                        <a:spcBef>
                          <a:spcPts val="155"/>
                        </a:spcBef>
                        <a:spcAft>
                          <a:spcPts val="0"/>
                        </a:spcAft>
                      </a:pPr>
                      <a:r>
                        <a:rPr lang="en-US" sz="900" b="1" spc="-135">
                          <a:solidFill>
                            <a:srgbClr val="FFFFFF"/>
                          </a:solidFill>
                          <a:latin typeface="Arial" panose="02020603050405020304" pitchFamily="2"/>
                        </a:rPr>
                        <a:t>Financial </a:t>
                      </a:r>
                    </a:p>
                    <a:p>
                      <a:pPr marL="0" marR="0" indent="0" algn="r">
                        <a:lnSpc>
                          <a:spcPts val="500"/>
                        </a:lnSpc>
                        <a:spcBef>
                          <a:spcPts val="0"/>
                        </a:spcBef>
                        <a:spcAft>
                          <a:spcPts val="430"/>
                        </a:spcAft>
                      </a:pPr>
                      <a:r>
                        <a:rPr lang="en-US" sz="900" b="1" spc="0">
                          <a:solidFill>
                            <a:srgbClr val="FFFFFF"/>
                          </a:solidFill>
                          <a:latin typeface="Arial" panose="02020603050405020304" pitchFamily="2"/>
                        </a:rPr>
                        <a:t>Size Category (in </a:t>
                      </a:r>
                    </a:p>
                  </a:txBody>
                  <a:tcPr marL="0" marR="0" marT="0" marB="0">
                    <a:lnL w="8890" cmpd="sng">
                      <a:solidFill>
                        <a:srgbClr val="000000"/>
                      </a:solidFill>
                      <a:prstDash val="solid"/>
                    </a:lnL>
                    <a:lnR w="8890" cmpd="sng">
                      <a:solidFill>
                        <a:srgbClr val="000000"/>
                      </a:solidFill>
                      <a:prstDash val="solid"/>
                    </a:lnR>
                    <a:lnT w="8890" cmpd="sng">
                      <a:solidFill>
                        <a:srgbClr val="000000"/>
                      </a:solidFill>
                      <a:prstDash val="solid"/>
                    </a:lnT>
                    <a:lnB w="0" cmpd="sng">
                      <a:noFill/>
                      <a:prstDash val="solid"/>
                    </a:lnB>
                    <a:solidFill>
                      <a:srgbClr val="002855"/>
                    </a:solidFill>
                  </a:tcPr>
                </a:tc>
                <a:tc hMerge="1">
                  <a:txBody>
                    <a:bodyPr/>
                    <a:lstStyle/>
                    <a:p>
                      <a:pPr marL="0" marR="1949450" indent="0" algn="r">
                        <a:lnSpc>
                          <a:spcPts val="1000"/>
                        </a:lnSpc>
                        <a:spcBef>
                          <a:spcPts val="155"/>
                        </a:spcBef>
                        <a:spcAft>
                          <a:spcPts val="430"/>
                        </a:spcAft>
                      </a:pPr>
                      <a:r>
                        <a:rPr lang="en-US" sz="900" b="1" spc="0">
                          <a:solidFill>
                            <a:srgbClr val="FFFFFF"/>
                          </a:solidFill>
                          <a:latin typeface="Arial" panose="02020603050405020304" pitchFamily="2"/>
                        </a:rPr>
                        <a:t>Thousands) </a:t>
                      </a:r>
                    </a:p>
                  </a:txBody>
                  <a:tcPr marL="0" marR="0" marT="0" marB="0" anchor="ctr">
                    <a:lnL w="8890" cmpd="sng">
                      <a:solidFill>
                        <a:srgbClr val="000000"/>
                      </a:solidFill>
                      <a:prstDash val="solid"/>
                    </a:lnL>
                    <a:lnR w="8890" cmpd="sng">
                      <a:solidFill>
                        <a:srgbClr val="000000"/>
                      </a:solidFill>
                      <a:prstDash val="solid"/>
                    </a:lnR>
                    <a:lnT w="8890" cmpd="sng">
                      <a:solidFill>
                        <a:srgbClr val="000000"/>
                      </a:solidFill>
                      <a:prstDash val="solid"/>
                    </a:lnT>
                    <a:lnB w="0" cmpd="sng">
                      <a:noFill/>
                      <a:prstDash val="solid"/>
                    </a:lnB>
                    <a:solidFill>
                      <a:srgbClr val="002855"/>
                    </a:solidFill>
                  </a:tcPr>
                </a:tc>
                <a:tc hMerge="1">
                  <a:txBody>
                    <a:bodyPr/>
                    <a:lstStyle/>
                    <a:p>
                      <a:endParaRPr/>
                    </a:p>
                  </a:txBody>
                  <a:tcPr/>
                </a:tc>
                <a:extLst>
                  <a:ext uri="{0D108BD9-81ED-4DB2-BD59-A6C34878D82A}">
                    <a16:rowId xmlns:a16="http://schemas.microsoft.com/office/drawing/2014/main" val="10000"/>
                  </a:ext>
                </a:extLst>
              </a:tr>
              <a:tr h="207382">
                <a:tc>
                  <a:txBody>
                    <a:bodyPr/>
                    <a:lstStyle>
                      <a:lvl1pPr marL="0" algn="l" defTabSz="1341150" rtl="0" eaLnBrk="1" latinLnBrk="0" hangingPunct="1">
                        <a:defRPr sz="2640" kern="1200">
                          <a:solidFill>
                            <a:schemeClr val="tx1"/>
                          </a:solidFill>
                          <a:latin typeface="Calibri" panose="020F0502020204030204"/>
                        </a:defRPr>
                      </a:lvl1pPr>
                      <a:lvl2pPr marL="670575" algn="l" defTabSz="1341150" rtl="0" eaLnBrk="1" latinLnBrk="0" hangingPunct="1">
                        <a:defRPr sz="2640" kern="1200">
                          <a:solidFill>
                            <a:schemeClr val="tx1"/>
                          </a:solidFill>
                          <a:latin typeface="Calibri" panose="020F0502020204030204"/>
                        </a:defRPr>
                      </a:lvl2pPr>
                      <a:lvl3pPr marL="1341150" algn="l" defTabSz="1341150" rtl="0" eaLnBrk="1" latinLnBrk="0" hangingPunct="1">
                        <a:defRPr sz="2640" kern="1200">
                          <a:solidFill>
                            <a:schemeClr val="tx1"/>
                          </a:solidFill>
                          <a:latin typeface="Calibri" panose="020F0502020204030204"/>
                        </a:defRPr>
                      </a:lvl3pPr>
                      <a:lvl4pPr marL="2011726" algn="l" defTabSz="1341150" rtl="0" eaLnBrk="1" latinLnBrk="0" hangingPunct="1">
                        <a:defRPr sz="2640" kern="1200">
                          <a:solidFill>
                            <a:schemeClr val="tx1"/>
                          </a:solidFill>
                          <a:latin typeface="Calibri" panose="020F0502020204030204"/>
                        </a:defRPr>
                      </a:lvl4pPr>
                      <a:lvl5pPr marL="2682301" algn="l" defTabSz="1341150" rtl="0" eaLnBrk="1" latinLnBrk="0" hangingPunct="1">
                        <a:defRPr sz="2640" kern="1200">
                          <a:solidFill>
                            <a:schemeClr val="tx1"/>
                          </a:solidFill>
                          <a:latin typeface="Calibri" panose="020F0502020204030204"/>
                        </a:defRPr>
                      </a:lvl5pPr>
                      <a:lvl6pPr marL="3352876" algn="l" defTabSz="1341150" rtl="0" eaLnBrk="1" latinLnBrk="0" hangingPunct="1">
                        <a:defRPr sz="2640" kern="1200">
                          <a:solidFill>
                            <a:schemeClr val="tx1"/>
                          </a:solidFill>
                          <a:latin typeface="Calibri" panose="020F0502020204030204"/>
                        </a:defRPr>
                      </a:lvl6pPr>
                      <a:lvl7pPr marL="4023451" algn="l" defTabSz="1341150" rtl="0" eaLnBrk="1" latinLnBrk="0" hangingPunct="1">
                        <a:defRPr sz="2640" kern="1200">
                          <a:solidFill>
                            <a:schemeClr val="tx1"/>
                          </a:solidFill>
                          <a:latin typeface="Calibri" panose="020F0502020204030204"/>
                        </a:defRPr>
                      </a:lvl7pPr>
                      <a:lvl8pPr marL="4694027" algn="l" defTabSz="1341150" rtl="0" eaLnBrk="1" latinLnBrk="0" hangingPunct="1">
                        <a:defRPr sz="2640" kern="1200">
                          <a:solidFill>
                            <a:schemeClr val="tx1"/>
                          </a:solidFill>
                          <a:latin typeface="Calibri" panose="020F0502020204030204"/>
                        </a:defRPr>
                      </a:lvl8pPr>
                      <a:lvl9pPr marL="5364602" algn="l" defTabSz="1341150" rtl="0" eaLnBrk="1" latinLnBrk="0" hangingPunct="1">
                        <a:defRPr sz="2640" kern="1200">
                          <a:solidFill>
                            <a:schemeClr val="tx1"/>
                          </a:solidFill>
                          <a:latin typeface="Calibri" panose="020F0502020204030204"/>
                        </a:defRPr>
                      </a:lvl9pPr>
                    </a:lstStyle>
                    <a:p>
                      <a:pPr marL="76200" marR="0" indent="0" algn="l">
                        <a:lnSpc>
                          <a:spcPts val="1000"/>
                        </a:lnSpc>
                        <a:spcBef>
                          <a:spcPts val="0"/>
                        </a:spcBef>
                        <a:spcAft>
                          <a:spcPts val="430"/>
                        </a:spcAft>
                      </a:pPr>
                      <a:r>
                        <a:rPr lang="en-US" sz="1200" spc="0">
                          <a:solidFill>
                            <a:srgbClr val="000000"/>
                          </a:solidFill>
                          <a:latin typeface="Arial" panose="02020603050405020304" pitchFamily="2"/>
                        </a:rPr>
                        <a:t>Class I </a:t>
                      </a:r>
                    </a:p>
                  </a:txBody>
                  <a:tcPr marL="0" marR="0" marT="0" marB="0" anchor="b">
                    <a:lnL w="8890" cmpd="sng">
                      <a:solidFill>
                        <a:srgbClr val="000000"/>
                      </a:solidFill>
                      <a:prstDash val="solid"/>
                    </a:lnL>
                    <a:lnR w="8890" cmpd="sng">
                      <a:solidFill>
                        <a:srgbClr val="000000"/>
                      </a:solidFill>
                      <a:prstDash val="solid"/>
                    </a:lnR>
                    <a:lnT w="0" cmpd="sng">
                      <a:noFill/>
                      <a:prstDash val="solid"/>
                    </a:lnT>
                    <a:lnB w="8890" cmpd="sng">
                      <a:solidFill>
                        <a:srgbClr val="000000"/>
                      </a:solidFill>
                      <a:prstDash val="soli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tx1"/>
                          </a:solidFill>
                          <a:latin typeface="Calibri" panose="020F0502020204030204"/>
                        </a:defRPr>
                      </a:lvl1pPr>
                      <a:lvl2pPr marL="670575" algn="l" defTabSz="1341150" rtl="0" eaLnBrk="1" latinLnBrk="0" hangingPunct="1">
                        <a:defRPr sz="2640" kern="1200">
                          <a:solidFill>
                            <a:schemeClr val="tx1"/>
                          </a:solidFill>
                          <a:latin typeface="Calibri" panose="020F0502020204030204"/>
                        </a:defRPr>
                      </a:lvl2pPr>
                      <a:lvl3pPr marL="1341150" algn="l" defTabSz="1341150" rtl="0" eaLnBrk="1" latinLnBrk="0" hangingPunct="1">
                        <a:defRPr sz="2640" kern="1200">
                          <a:solidFill>
                            <a:schemeClr val="tx1"/>
                          </a:solidFill>
                          <a:latin typeface="Calibri" panose="020F0502020204030204"/>
                        </a:defRPr>
                      </a:lvl3pPr>
                      <a:lvl4pPr marL="2011726" algn="l" defTabSz="1341150" rtl="0" eaLnBrk="1" latinLnBrk="0" hangingPunct="1">
                        <a:defRPr sz="2640" kern="1200">
                          <a:solidFill>
                            <a:schemeClr val="tx1"/>
                          </a:solidFill>
                          <a:latin typeface="Calibri" panose="020F0502020204030204"/>
                        </a:defRPr>
                      </a:lvl4pPr>
                      <a:lvl5pPr marL="2682301" algn="l" defTabSz="1341150" rtl="0" eaLnBrk="1" latinLnBrk="0" hangingPunct="1">
                        <a:defRPr sz="2640" kern="1200">
                          <a:solidFill>
                            <a:schemeClr val="tx1"/>
                          </a:solidFill>
                          <a:latin typeface="Calibri" panose="020F0502020204030204"/>
                        </a:defRPr>
                      </a:lvl5pPr>
                      <a:lvl6pPr marL="3352876" algn="l" defTabSz="1341150" rtl="0" eaLnBrk="1" latinLnBrk="0" hangingPunct="1">
                        <a:defRPr sz="2640" kern="1200">
                          <a:solidFill>
                            <a:schemeClr val="tx1"/>
                          </a:solidFill>
                          <a:latin typeface="Calibri" panose="020F0502020204030204"/>
                        </a:defRPr>
                      </a:lvl6pPr>
                      <a:lvl7pPr marL="4023451" algn="l" defTabSz="1341150" rtl="0" eaLnBrk="1" latinLnBrk="0" hangingPunct="1">
                        <a:defRPr sz="2640" kern="1200">
                          <a:solidFill>
                            <a:schemeClr val="tx1"/>
                          </a:solidFill>
                          <a:latin typeface="Calibri" panose="020F0502020204030204"/>
                        </a:defRPr>
                      </a:lvl7pPr>
                      <a:lvl8pPr marL="4694027" algn="l" defTabSz="1341150" rtl="0" eaLnBrk="1" latinLnBrk="0" hangingPunct="1">
                        <a:defRPr sz="2640" kern="1200">
                          <a:solidFill>
                            <a:schemeClr val="tx1"/>
                          </a:solidFill>
                          <a:latin typeface="Calibri" panose="020F0502020204030204"/>
                        </a:defRPr>
                      </a:lvl8pPr>
                      <a:lvl9pPr marL="5364602" algn="l" defTabSz="1341150" rtl="0" eaLnBrk="1" latinLnBrk="0" hangingPunct="1">
                        <a:defRPr sz="2640" kern="1200">
                          <a:solidFill>
                            <a:schemeClr val="tx1"/>
                          </a:solidFill>
                          <a:latin typeface="Calibri" panose="020F0502020204030204"/>
                        </a:defRPr>
                      </a:lvl9pPr>
                    </a:lstStyle>
                    <a:p>
                      <a:pPr marL="0" marR="57150" indent="0" algn="ctr">
                        <a:lnSpc>
                          <a:spcPts val="1000"/>
                        </a:lnSpc>
                        <a:spcBef>
                          <a:spcPts val="0"/>
                        </a:spcBef>
                        <a:spcAft>
                          <a:spcPts val="430"/>
                        </a:spcAft>
                      </a:pPr>
                      <a:r>
                        <a:rPr lang="en-US" sz="1200" spc="0">
                          <a:solidFill>
                            <a:srgbClr val="000000"/>
                          </a:solidFill>
                          <a:latin typeface="Arial" panose="02020603050405020304" pitchFamily="2"/>
                        </a:rPr>
                        <a:t>Up to </a:t>
                      </a:r>
                    </a:p>
                  </a:txBody>
                  <a:tcPr marL="0" marR="0" marT="0" marB="0" anchor="b">
                    <a:lnL w="8890" cmpd="sng">
                      <a:solidFill>
                        <a:srgbClr val="000000"/>
                      </a:solidFill>
                      <a:prstDash val="solid"/>
                    </a:lnL>
                    <a:lnR w="8890" cmpd="sng">
                      <a:solidFill>
                        <a:srgbClr val="000000"/>
                      </a:solidFill>
                      <a:prstDash val="solid"/>
                    </a:lnR>
                    <a:lnT w="0" cmpd="sng">
                      <a:noFill/>
                      <a:prstDash val="solid"/>
                    </a:lnT>
                    <a:lnB w="8890" cmpd="sng">
                      <a:solidFill>
                        <a:srgbClr val="000000"/>
                      </a:solidFill>
                      <a:prstDash val="solid"/>
                    </a:lnB>
                    <a:lnTlToBr w="12700" cmpd="sng">
                      <a:noFill/>
                      <a:prstDash val="solid"/>
                    </a:lnTlToBr>
                    <a:lnBlToTr w="12700" cmpd="sng">
                      <a:noFill/>
                      <a:prstDash val="solid"/>
                    </a:lnBlToTr>
                    <a:noFill/>
                  </a:tcPr>
                </a:tc>
                <a:tc gridSpan="2">
                  <a:txBody>
                    <a:bodyPr/>
                    <a:lstStyle>
                      <a:lvl1pPr marL="0" algn="l" defTabSz="1341150" rtl="0" eaLnBrk="1" latinLnBrk="0" hangingPunct="1">
                        <a:defRPr sz="2640" kern="1200">
                          <a:solidFill>
                            <a:schemeClr val="tx1"/>
                          </a:solidFill>
                          <a:latin typeface="Calibri" panose="020F0502020204030204"/>
                        </a:defRPr>
                      </a:lvl1pPr>
                      <a:lvl2pPr marL="670575" algn="l" defTabSz="1341150" rtl="0" eaLnBrk="1" latinLnBrk="0" hangingPunct="1">
                        <a:defRPr sz="2640" kern="1200">
                          <a:solidFill>
                            <a:schemeClr val="tx1"/>
                          </a:solidFill>
                          <a:latin typeface="Calibri" panose="020F0502020204030204"/>
                        </a:defRPr>
                      </a:lvl2pPr>
                      <a:lvl3pPr marL="1341150" algn="l" defTabSz="1341150" rtl="0" eaLnBrk="1" latinLnBrk="0" hangingPunct="1">
                        <a:defRPr sz="2640" kern="1200">
                          <a:solidFill>
                            <a:schemeClr val="tx1"/>
                          </a:solidFill>
                          <a:latin typeface="Calibri" panose="020F0502020204030204"/>
                        </a:defRPr>
                      </a:lvl3pPr>
                      <a:lvl4pPr marL="2011726" algn="l" defTabSz="1341150" rtl="0" eaLnBrk="1" latinLnBrk="0" hangingPunct="1">
                        <a:defRPr sz="2640" kern="1200">
                          <a:solidFill>
                            <a:schemeClr val="tx1"/>
                          </a:solidFill>
                          <a:latin typeface="Calibri" panose="020F0502020204030204"/>
                        </a:defRPr>
                      </a:lvl4pPr>
                      <a:lvl5pPr marL="2682301" algn="l" defTabSz="1341150" rtl="0" eaLnBrk="1" latinLnBrk="0" hangingPunct="1">
                        <a:defRPr sz="2640" kern="1200">
                          <a:solidFill>
                            <a:schemeClr val="tx1"/>
                          </a:solidFill>
                          <a:latin typeface="Calibri" panose="020F0502020204030204"/>
                        </a:defRPr>
                      </a:lvl5pPr>
                      <a:lvl6pPr marL="3352876" algn="l" defTabSz="1341150" rtl="0" eaLnBrk="1" latinLnBrk="0" hangingPunct="1">
                        <a:defRPr sz="2640" kern="1200">
                          <a:solidFill>
                            <a:schemeClr val="tx1"/>
                          </a:solidFill>
                          <a:latin typeface="Calibri" panose="020F0502020204030204"/>
                        </a:defRPr>
                      </a:lvl6pPr>
                      <a:lvl7pPr marL="4023451" algn="l" defTabSz="1341150" rtl="0" eaLnBrk="1" latinLnBrk="0" hangingPunct="1">
                        <a:defRPr sz="2640" kern="1200">
                          <a:solidFill>
                            <a:schemeClr val="tx1"/>
                          </a:solidFill>
                          <a:latin typeface="Calibri" panose="020F0502020204030204"/>
                        </a:defRPr>
                      </a:lvl7pPr>
                      <a:lvl8pPr marL="4694027" algn="l" defTabSz="1341150" rtl="0" eaLnBrk="1" latinLnBrk="0" hangingPunct="1">
                        <a:defRPr sz="2640" kern="1200">
                          <a:solidFill>
                            <a:schemeClr val="tx1"/>
                          </a:solidFill>
                          <a:latin typeface="Calibri" panose="020F0502020204030204"/>
                        </a:defRPr>
                      </a:lvl8pPr>
                      <a:lvl9pPr marL="5364602" algn="l" defTabSz="1341150" rtl="0" eaLnBrk="1" latinLnBrk="0" hangingPunct="1">
                        <a:defRPr sz="2640" kern="1200">
                          <a:solidFill>
                            <a:schemeClr val="tx1"/>
                          </a:solidFill>
                          <a:latin typeface="Calibri" panose="020F0502020204030204"/>
                        </a:defRPr>
                      </a:lvl9pPr>
                    </a:lstStyle>
                    <a:p>
                      <a:pPr marL="0" marR="63500" indent="0" algn="ctr">
                        <a:lnSpc>
                          <a:spcPts val="1000"/>
                        </a:lnSpc>
                        <a:spcBef>
                          <a:spcPts val="0"/>
                        </a:spcBef>
                        <a:spcAft>
                          <a:spcPts val="430"/>
                        </a:spcAft>
                      </a:pPr>
                      <a:r>
                        <a:rPr lang="en-US" sz="1200" spc="0">
                          <a:solidFill>
                            <a:srgbClr val="000000"/>
                          </a:solidFill>
                          <a:latin typeface="Arial" panose="02020603050405020304" pitchFamily="2"/>
                        </a:rPr>
                        <a:t>$1,000 </a:t>
                      </a:r>
                    </a:p>
                  </a:txBody>
                  <a:tcPr marL="0" marR="0" marT="0" marB="0" anchor="b">
                    <a:lnL w="8890" cmpd="sng">
                      <a:solidFill>
                        <a:srgbClr val="000000"/>
                      </a:solidFill>
                      <a:prstDash val="solid"/>
                    </a:lnL>
                    <a:lnR w="8890" cmpd="sng">
                      <a:solidFill>
                        <a:srgbClr val="000000"/>
                      </a:solidFill>
                      <a:prstDash val="solid"/>
                    </a:lnR>
                    <a:lnT w="0" cmpd="sng">
                      <a:noFill/>
                      <a:prstDash val="solid"/>
                    </a:lnT>
                    <a:lnB w="8890" cmpd="sng">
                      <a:solidFill>
                        <a:srgbClr val="000000"/>
                      </a:solidFill>
                      <a:prstDash val="solid"/>
                    </a:lnB>
                    <a:lnTlToBr w="12700" cmpd="sng">
                      <a:noFill/>
                      <a:prstDash val="solid"/>
                    </a:lnTlToBr>
                    <a:lnBlToTr w="12700" cmpd="sng">
                      <a:noFill/>
                      <a:prstDash val="solid"/>
                    </a:lnBlToTr>
                    <a:noFill/>
                  </a:tcPr>
                </a:tc>
                <a:tc hMerge="1">
                  <a:txBody>
                    <a:bodyPr/>
                    <a:lstStyle/>
                    <a:p>
                      <a:endParaRPr/>
                    </a:p>
                  </a:txBody>
                  <a:tcPr/>
                </a:tc>
                <a:extLst>
                  <a:ext uri="{0D108BD9-81ED-4DB2-BD59-A6C34878D82A}">
                    <a16:rowId xmlns:a16="http://schemas.microsoft.com/office/drawing/2014/main" val="10001"/>
                  </a:ext>
                </a:extLst>
              </a:tr>
              <a:tr h="210120">
                <a:tc>
                  <a:txBody>
                    <a:bodyPr/>
                    <a:lstStyle>
                      <a:lvl1pPr marL="0" algn="l" defTabSz="1341150" rtl="0" eaLnBrk="1" latinLnBrk="0" hangingPunct="1">
                        <a:defRPr sz="2640" kern="1200">
                          <a:solidFill>
                            <a:schemeClr val="tx1"/>
                          </a:solidFill>
                          <a:latin typeface="Calibri" panose="020F0502020204030204"/>
                        </a:defRPr>
                      </a:lvl1pPr>
                      <a:lvl2pPr marL="670575" algn="l" defTabSz="1341150" rtl="0" eaLnBrk="1" latinLnBrk="0" hangingPunct="1">
                        <a:defRPr sz="2640" kern="1200">
                          <a:solidFill>
                            <a:schemeClr val="tx1"/>
                          </a:solidFill>
                          <a:latin typeface="Calibri" panose="020F0502020204030204"/>
                        </a:defRPr>
                      </a:lvl2pPr>
                      <a:lvl3pPr marL="1341150" algn="l" defTabSz="1341150" rtl="0" eaLnBrk="1" latinLnBrk="0" hangingPunct="1">
                        <a:defRPr sz="2640" kern="1200">
                          <a:solidFill>
                            <a:schemeClr val="tx1"/>
                          </a:solidFill>
                          <a:latin typeface="Calibri" panose="020F0502020204030204"/>
                        </a:defRPr>
                      </a:lvl3pPr>
                      <a:lvl4pPr marL="2011726" algn="l" defTabSz="1341150" rtl="0" eaLnBrk="1" latinLnBrk="0" hangingPunct="1">
                        <a:defRPr sz="2640" kern="1200">
                          <a:solidFill>
                            <a:schemeClr val="tx1"/>
                          </a:solidFill>
                          <a:latin typeface="Calibri" panose="020F0502020204030204"/>
                        </a:defRPr>
                      </a:lvl4pPr>
                      <a:lvl5pPr marL="2682301" algn="l" defTabSz="1341150" rtl="0" eaLnBrk="1" latinLnBrk="0" hangingPunct="1">
                        <a:defRPr sz="2640" kern="1200">
                          <a:solidFill>
                            <a:schemeClr val="tx1"/>
                          </a:solidFill>
                          <a:latin typeface="Calibri" panose="020F0502020204030204"/>
                        </a:defRPr>
                      </a:lvl5pPr>
                      <a:lvl6pPr marL="3352876" algn="l" defTabSz="1341150" rtl="0" eaLnBrk="1" latinLnBrk="0" hangingPunct="1">
                        <a:defRPr sz="2640" kern="1200">
                          <a:solidFill>
                            <a:schemeClr val="tx1"/>
                          </a:solidFill>
                          <a:latin typeface="Calibri" panose="020F0502020204030204"/>
                        </a:defRPr>
                      </a:lvl6pPr>
                      <a:lvl7pPr marL="4023451" algn="l" defTabSz="1341150" rtl="0" eaLnBrk="1" latinLnBrk="0" hangingPunct="1">
                        <a:defRPr sz="2640" kern="1200">
                          <a:solidFill>
                            <a:schemeClr val="tx1"/>
                          </a:solidFill>
                          <a:latin typeface="Calibri" panose="020F0502020204030204"/>
                        </a:defRPr>
                      </a:lvl7pPr>
                      <a:lvl8pPr marL="4694027" algn="l" defTabSz="1341150" rtl="0" eaLnBrk="1" latinLnBrk="0" hangingPunct="1">
                        <a:defRPr sz="2640" kern="1200">
                          <a:solidFill>
                            <a:schemeClr val="tx1"/>
                          </a:solidFill>
                          <a:latin typeface="Calibri" panose="020F0502020204030204"/>
                        </a:defRPr>
                      </a:lvl8pPr>
                      <a:lvl9pPr marL="5364602" algn="l" defTabSz="1341150" rtl="0" eaLnBrk="1" latinLnBrk="0" hangingPunct="1">
                        <a:defRPr sz="2640" kern="1200">
                          <a:solidFill>
                            <a:schemeClr val="tx1"/>
                          </a:solidFill>
                          <a:latin typeface="Calibri" panose="020F0502020204030204"/>
                        </a:defRPr>
                      </a:lvl9pPr>
                    </a:lstStyle>
                    <a:p>
                      <a:pPr marL="76200" marR="0" indent="0" algn="l">
                        <a:lnSpc>
                          <a:spcPts val="1000"/>
                        </a:lnSpc>
                        <a:spcBef>
                          <a:spcPts val="0"/>
                        </a:spcBef>
                        <a:spcAft>
                          <a:spcPts val="480"/>
                        </a:spcAft>
                      </a:pPr>
                      <a:r>
                        <a:rPr lang="en-US" sz="1200" spc="0">
                          <a:solidFill>
                            <a:srgbClr val="000000"/>
                          </a:solidFill>
                          <a:latin typeface="Arial" panose="02020603050405020304" pitchFamily="2"/>
                        </a:rPr>
                        <a:t>Class II </a:t>
                      </a:r>
                    </a:p>
                  </a:txBody>
                  <a:tcPr marL="0" marR="0" marT="0" marB="0" anchor="b">
                    <a:lnL w="8890" cmpd="sng">
                      <a:solidFill>
                        <a:srgbClr val="000000"/>
                      </a:solidFill>
                      <a:prstDash val="solid"/>
                    </a:lnL>
                    <a:lnR w="8890" cmpd="sng">
                      <a:solidFill>
                        <a:srgbClr val="000000"/>
                      </a:solidFill>
                      <a:prstDash val="solid"/>
                    </a:lnR>
                    <a:lnT w="8890" cmpd="sng">
                      <a:solidFill>
                        <a:srgbClr val="000000"/>
                      </a:solidFill>
                      <a:prstDash val="solid"/>
                    </a:lnT>
                    <a:lnB w="8890" cmpd="sng">
                      <a:solidFill>
                        <a:srgbClr val="000000"/>
                      </a:solidFill>
                      <a:prstDash val="soli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tx1"/>
                          </a:solidFill>
                          <a:latin typeface="Calibri" panose="020F0502020204030204"/>
                        </a:defRPr>
                      </a:lvl1pPr>
                      <a:lvl2pPr marL="670575" algn="l" defTabSz="1341150" rtl="0" eaLnBrk="1" latinLnBrk="0" hangingPunct="1">
                        <a:defRPr sz="2640" kern="1200">
                          <a:solidFill>
                            <a:schemeClr val="tx1"/>
                          </a:solidFill>
                          <a:latin typeface="Calibri" panose="020F0502020204030204"/>
                        </a:defRPr>
                      </a:lvl2pPr>
                      <a:lvl3pPr marL="1341150" algn="l" defTabSz="1341150" rtl="0" eaLnBrk="1" latinLnBrk="0" hangingPunct="1">
                        <a:defRPr sz="2640" kern="1200">
                          <a:solidFill>
                            <a:schemeClr val="tx1"/>
                          </a:solidFill>
                          <a:latin typeface="Calibri" panose="020F0502020204030204"/>
                        </a:defRPr>
                      </a:lvl3pPr>
                      <a:lvl4pPr marL="2011726" algn="l" defTabSz="1341150" rtl="0" eaLnBrk="1" latinLnBrk="0" hangingPunct="1">
                        <a:defRPr sz="2640" kern="1200">
                          <a:solidFill>
                            <a:schemeClr val="tx1"/>
                          </a:solidFill>
                          <a:latin typeface="Calibri" panose="020F0502020204030204"/>
                        </a:defRPr>
                      </a:lvl4pPr>
                      <a:lvl5pPr marL="2682301" algn="l" defTabSz="1341150" rtl="0" eaLnBrk="1" latinLnBrk="0" hangingPunct="1">
                        <a:defRPr sz="2640" kern="1200">
                          <a:solidFill>
                            <a:schemeClr val="tx1"/>
                          </a:solidFill>
                          <a:latin typeface="Calibri" panose="020F0502020204030204"/>
                        </a:defRPr>
                      </a:lvl5pPr>
                      <a:lvl6pPr marL="3352876" algn="l" defTabSz="1341150" rtl="0" eaLnBrk="1" latinLnBrk="0" hangingPunct="1">
                        <a:defRPr sz="2640" kern="1200">
                          <a:solidFill>
                            <a:schemeClr val="tx1"/>
                          </a:solidFill>
                          <a:latin typeface="Calibri" panose="020F0502020204030204"/>
                        </a:defRPr>
                      </a:lvl6pPr>
                      <a:lvl7pPr marL="4023451" algn="l" defTabSz="1341150" rtl="0" eaLnBrk="1" latinLnBrk="0" hangingPunct="1">
                        <a:defRPr sz="2640" kern="1200">
                          <a:solidFill>
                            <a:schemeClr val="tx1"/>
                          </a:solidFill>
                          <a:latin typeface="Calibri" panose="020F0502020204030204"/>
                        </a:defRPr>
                      </a:lvl7pPr>
                      <a:lvl8pPr marL="4694027" algn="l" defTabSz="1341150" rtl="0" eaLnBrk="1" latinLnBrk="0" hangingPunct="1">
                        <a:defRPr sz="2640" kern="1200">
                          <a:solidFill>
                            <a:schemeClr val="tx1"/>
                          </a:solidFill>
                          <a:latin typeface="Calibri" panose="020F0502020204030204"/>
                        </a:defRPr>
                      </a:lvl8pPr>
                      <a:lvl9pPr marL="5364602" algn="l" defTabSz="1341150" rtl="0" eaLnBrk="1" latinLnBrk="0" hangingPunct="1">
                        <a:defRPr sz="2640" kern="1200">
                          <a:solidFill>
                            <a:schemeClr val="tx1"/>
                          </a:solidFill>
                          <a:latin typeface="Calibri" panose="020F0502020204030204"/>
                        </a:defRPr>
                      </a:lvl9pPr>
                    </a:lstStyle>
                    <a:p>
                      <a:pPr marL="0" marR="57150" indent="0" algn="ctr">
                        <a:lnSpc>
                          <a:spcPts val="1000"/>
                        </a:lnSpc>
                        <a:spcBef>
                          <a:spcPts val="0"/>
                        </a:spcBef>
                        <a:spcAft>
                          <a:spcPts val="480"/>
                        </a:spcAft>
                      </a:pPr>
                      <a:r>
                        <a:rPr lang="en-US" sz="1200" spc="0">
                          <a:solidFill>
                            <a:srgbClr val="000000"/>
                          </a:solidFill>
                          <a:latin typeface="Arial" panose="02020603050405020304" pitchFamily="2"/>
                        </a:rPr>
                        <a:t>$1,000 </a:t>
                      </a:r>
                    </a:p>
                  </a:txBody>
                  <a:tcPr marL="0" marR="0" marT="0" marB="0" anchor="b">
                    <a:lnL w="8890" cmpd="sng">
                      <a:solidFill>
                        <a:srgbClr val="000000"/>
                      </a:solidFill>
                      <a:prstDash val="solid"/>
                    </a:lnL>
                    <a:lnR w="8890" cmpd="sng">
                      <a:solidFill>
                        <a:srgbClr val="000000"/>
                      </a:solidFill>
                      <a:prstDash val="solid"/>
                    </a:lnR>
                    <a:lnT w="8890" cmpd="sng">
                      <a:solidFill>
                        <a:srgbClr val="000000"/>
                      </a:solidFill>
                      <a:prstDash val="solid"/>
                    </a:lnT>
                    <a:lnB w="8890" cmpd="sng">
                      <a:solidFill>
                        <a:srgbClr val="000000"/>
                      </a:solidFill>
                      <a:prstDash val="soli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tx1"/>
                          </a:solidFill>
                          <a:latin typeface="Calibri" panose="020F0502020204030204"/>
                        </a:defRPr>
                      </a:lvl1pPr>
                      <a:lvl2pPr marL="670575" algn="l" defTabSz="1341150" rtl="0" eaLnBrk="1" latinLnBrk="0" hangingPunct="1">
                        <a:defRPr sz="2640" kern="1200">
                          <a:solidFill>
                            <a:schemeClr val="tx1"/>
                          </a:solidFill>
                          <a:latin typeface="Calibri" panose="020F0502020204030204"/>
                        </a:defRPr>
                      </a:lvl2pPr>
                      <a:lvl3pPr marL="1341150" algn="l" defTabSz="1341150" rtl="0" eaLnBrk="1" latinLnBrk="0" hangingPunct="1">
                        <a:defRPr sz="2640" kern="1200">
                          <a:solidFill>
                            <a:schemeClr val="tx1"/>
                          </a:solidFill>
                          <a:latin typeface="Calibri" panose="020F0502020204030204"/>
                        </a:defRPr>
                      </a:lvl3pPr>
                      <a:lvl4pPr marL="2011726" algn="l" defTabSz="1341150" rtl="0" eaLnBrk="1" latinLnBrk="0" hangingPunct="1">
                        <a:defRPr sz="2640" kern="1200">
                          <a:solidFill>
                            <a:schemeClr val="tx1"/>
                          </a:solidFill>
                          <a:latin typeface="Calibri" panose="020F0502020204030204"/>
                        </a:defRPr>
                      </a:lvl4pPr>
                      <a:lvl5pPr marL="2682301" algn="l" defTabSz="1341150" rtl="0" eaLnBrk="1" latinLnBrk="0" hangingPunct="1">
                        <a:defRPr sz="2640" kern="1200">
                          <a:solidFill>
                            <a:schemeClr val="tx1"/>
                          </a:solidFill>
                          <a:latin typeface="Calibri" panose="020F0502020204030204"/>
                        </a:defRPr>
                      </a:lvl5pPr>
                      <a:lvl6pPr marL="3352876" algn="l" defTabSz="1341150" rtl="0" eaLnBrk="1" latinLnBrk="0" hangingPunct="1">
                        <a:defRPr sz="2640" kern="1200">
                          <a:solidFill>
                            <a:schemeClr val="tx1"/>
                          </a:solidFill>
                          <a:latin typeface="Calibri" panose="020F0502020204030204"/>
                        </a:defRPr>
                      </a:lvl6pPr>
                      <a:lvl7pPr marL="4023451" algn="l" defTabSz="1341150" rtl="0" eaLnBrk="1" latinLnBrk="0" hangingPunct="1">
                        <a:defRPr sz="2640" kern="1200">
                          <a:solidFill>
                            <a:schemeClr val="tx1"/>
                          </a:solidFill>
                          <a:latin typeface="Calibri" panose="020F0502020204030204"/>
                        </a:defRPr>
                      </a:lvl7pPr>
                      <a:lvl8pPr marL="4694027" algn="l" defTabSz="1341150" rtl="0" eaLnBrk="1" latinLnBrk="0" hangingPunct="1">
                        <a:defRPr sz="2640" kern="1200">
                          <a:solidFill>
                            <a:schemeClr val="tx1"/>
                          </a:solidFill>
                          <a:latin typeface="Calibri" panose="020F0502020204030204"/>
                        </a:defRPr>
                      </a:lvl8pPr>
                      <a:lvl9pPr marL="5364602" algn="l" defTabSz="1341150" rtl="0" eaLnBrk="1" latinLnBrk="0" hangingPunct="1">
                        <a:defRPr sz="2640" kern="1200">
                          <a:solidFill>
                            <a:schemeClr val="tx1"/>
                          </a:solidFill>
                          <a:latin typeface="Calibri" panose="020F0502020204030204"/>
                        </a:defRPr>
                      </a:lvl9pPr>
                    </a:lstStyle>
                    <a:p>
                      <a:pPr marL="0" marR="63500" indent="0" algn="ctr">
                        <a:lnSpc>
                          <a:spcPts val="1000"/>
                        </a:lnSpc>
                        <a:spcBef>
                          <a:spcPts val="0"/>
                        </a:spcBef>
                        <a:spcAft>
                          <a:spcPts val="480"/>
                        </a:spcAft>
                      </a:pPr>
                      <a:r>
                        <a:rPr lang="en-US" sz="1200" spc="0">
                          <a:solidFill>
                            <a:srgbClr val="000000"/>
                          </a:solidFill>
                          <a:latin typeface="Arial" panose="02020603050405020304" pitchFamily="2"/>
                        </a:rPr>
                        <a:t>to </a:t>
                      </a:r>
                    </a:p>
                  </a:txBody>
                  <a:tcPr marL="0" marR="0" marT="0" marB="0" anchor="b">
                    <a:lnL w="8890" cmpd="sng">
                      <a:solidFill>
                        <a:srgbClr val="000000"/>
                      </a:solidFill>
                      <a:prstDash val="solid"/>
                    </a:lnL>
                    <a:lnR w="8890" cmpd="sng">
                      <a:solidFill>
                        <a:srgbClr val="000000"/>
                      </a:solidFill>
                      <a:prstDash val="solid"/>
                    </a:lnR>
                    <a:lnT w="8890" cmpd="sng">
                      <a:solidFill>
                        <a:srgbClr val="000000"/>
                      </a:solidFill>
                      <a:prstDash val="solid"/>
                    </a:lnT>
                    <a:lnB w="8890" cmpd="sng">
                      <a:solidFill>
                        <a:srgbClr val="000000"/>
                      </a:solidFill>
                      <a:prstDash val="soli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tx1"/>
                          </a:solidFill>
                          <a:latin typeface="Calibri" panose="020F0502020204030204"/>
                        </a:defRPr>
                      </a:lvl1pPr>
                      <a:lvl2pPr marL="670575" algn="l" defTabSz="1341150" rtl="0" eaLnBrk="1" latinLnBrk="0" hangingPunct="1">
                        <a:defRPr sz="2640" kern="1200">
                          <a:solidFill>
                            <a:schemeClr val="tx1"/>
                          </a:solidFill>
                          <a:latin typeface="Calibri" panose="020F0502020204030204"/>
                        </a:defRPr>
                      </a:lvl2pPr>
                      <a:lvl3pPr marL="1341150" algn="l" defTabSz="1341150" rtl="0" eaLnBrk="1" latinLnBrk="0" hangingPunct="1">
                        <a:defRPr sz="2640" kern="1200">
                          <a:solidFill>
                            <a:schemeClr val="tx1"/>
                          </a:solidFill>
                          <a:latin typeface="Calibri" panose="020F0502020204030204"/>
                        </a:defRPr>
                      </a:lvl3pPr>
                      <a:lvl4pPr marL="2011726" algn="l" defTabSz="1341150" rtl="0" eaLnBrk="1" latinLnBrk="0" hangingPunct="1">
                        <a:defRPr sz="2640" kern="1200">
                          <a:solidFill>
                            <a:schemeClr val="tx1"/>
                          </a:solidFill>
                          <a:latin typeface="Calibri" panose="020F0502020204030204"/>
                        </a:defRPr>
                      </a:lvl4pPr>
                      <a:lvl5pPr marL="2682301" algn="l" defTabSz="1341150" rtl="0" eaLnBrk="1" latinLnBrk="0" hangingPunct="1">
                        <a:defRPr sz="2640" kern="1200">
                          <a:solidFill>
                            <a:schemeClr val="tx1"/>
                          </a:solidFill>
                          <a:latin typeface="Calibri" panose="020F0502020204030204"/>
                        </a:defRPr>
                      </a:lvl5pPr>
                      <a:lvl6pPr marL="3352876" algn="l" defTabSz="1341150" rtl="0" eaLnBrk="1" latinLnBrk="0" hangingPunct="1">
                        <a:defRPr sz="2640" kern="1200">
                          <a:solidFill>
                            <a:schemeClr val="tx1"/>
                          </a:solidFill>
                          <a:latin typeface="Calibri" panose="020F0502020204030204"/>
                        </a:defRPr>
                      </a:lvl6pPr>
                      <a:lvl7pPr marL="4023451" algn="l" defTabSz="1341150" rtl="0" eaLnBrk="1" latinLnBrk="0" hangingPunct="1">
                        <a:defRPr sz="2640" kern="1200">
                          <a:solidFill>
                            <a:schemeClr val="tx1"/>
                          </a:solidFill>
                          <a:latin typeface="Calibri" panose="020F0502020204030204"/>
                        </a:defRPr>
                      </a:lvl7pPr>
                      <a:lvl8pPr marL="4694027" algn="l" defTabSz="1341150" rtl="0" eaLnBrk="1" latinLnBrk="0" hangingPunct="1">
                        <a:defRPr sz="2640" kern="1200">
                          <a:solidFill>
                            <a:schemeClr val="tx1"/>
                          </a:solidFill>
                          <a:latin typeface="Calibri" panose="020F0502020204030204"/>
                        </a:defRPr>
                      </a:lvl8pPr>
                      <a:lvl9pPr marL="5364602" algn="l" defTabSz="1341150" rtl="0" eaLnBrk="1" latinLnBrk="0" hangingPunct="1">
                        <a:defRPr sz="2640" kern="1200">
                          <a:solidFill>
                            <a:schemeClr val="tx1"/>
                          </a:solidFill>
                          <a:latin typeface="Calibri" panose="020F0502020204030204"/>
                        </a:defRPr>
                      </a:lvl9pPr>
                    </a:lstStyle>
                    <a:p>
                      <a:pPr marL="0" marR="73025" indent="0" algn="ctr">
                        <a:lnSpc>
                          <a:spcPts val="1000"/>
                        </a:lnSpc>
                        <a:spcBef>
                          <a:spcPts val="0"/>
                        </a:spcBef>
                        <a:spcAft>
                          <a:spcPts val="480"/>
                        </a:spcAft>
                      </a:pPr>
                      <a:r>
                        <a:rPr lang="en-US" sz="1200" spc="0">
                          <a:solidFill>
                            <a:srgbClr val="000000"/>
                          </a:solidFill>
                          <a:latin typeface="Arial" panose="02020603050405020304" pitchFamily="2"/>
                        </a:rPr>
                        <a:t>$2,000 </a:t>
                      </a:r>
                    </a:p>
                  </a:txBody>
                  <a:tcPr marL="0" marR="0" marT="0" marB="0" anchor="b">
                    <a:lnL w="8890" cmpd="sng">
                      <a:solidFill>
                        <a:srgbClr val="000000"/>
                      </a:solidFill>
                      <a:prstDash val="solid"/>
                    </a:lnL>
                    <a:lnR w="8890" cmpd="sng">
                      <a:solidFill>
                        <a:srgbClr val="000000"/>
                      </a:solidFill>
                      <a:prstDash val="solid"/>
                    </a:lnR>
                    <a:lnT w="8890" cmpd="sng">
                      <a:solidFill>
                        <a:srgbClr val="000000"/>
                      </a:solidFill>
                      <a:prstDash val="solid"/>
                    </a:lnT>
                    <a:lnB w="8890" cmpd="sng">
                      <a:solidFill>
                        <a:srgbClr val="000000"/>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13541">
                <a:tc>
                  <a:txBody>
                    <a:bodyPr/>
                    <a:lstStyle>
                      <a:lvl1pPr marL="0" algn="l" defTabSz="1341150" rtl="0" eaLnBrk="1" latinLnBrk="0" hangingPunct="1">
                        <a:defRPr sz="2640" kern="1200">
                          <a:solidFill>
                            <a:schemeClr val="tx1"/>
                          </a:solidFill>
                          <a:latin typeface="Calibri" panose="020F0502020204030204"/>
                        </a:defRPr>
                      </a:lvl1pPr>
                      <a:lvl2pPr marL="670575" algn="l" defTabSz="1341150" rtl="0" eaLnBrk="1" latinLnBrk="0" hangingPunct="1">
                        <a:defRPr sz="2640" kern="1200">
                          <a:solidFill>
                            <a:schemeClr val="tx1"/>
                          </a:solidFill>
                          <a:latin typeface="Calibri" panose="020F0502020204030204"/>
                        </a:defRPr>
                      </a:lvl2pPr>
                      <a:lvl3pPr marL="1341150" algn="l" defTabSz="1341150" rtl="0" eaLnBrk="1" latinLnBrk="0" hangingPunct="1">
                        <a:defRPr sz="2640" kern="1200">
                          <a:solidFill>
                            <a:schemeClr val="tx1"/>
                          </a:solidFill>
                          <a:latin typeface="Calibri" panose="020F0502020204030204"/>
                        </a:defRPr>
                      </a:lvl3pPr>
                      <a:lvl4pPr marL="2011726" algn="l" defTabSz="1341150" rtl="0" eaLnBrk="1" latinLnBrk="0" hangingPunct="1">
                        <a:defRPr sz="2640" kern="1200">
                          <a:solidFill>
                            <a:schemeClr val="tx1"/>
                          </a:solidFill>
                          <a:latin typeface="Calibri" panose="020F0502020204030204"/>
                        </a:defRPr>
                      </a:lvl4pPr>
                      <a:lvl5pPr marL="2682301" algn="l" defTabSz="1341150" rtl="0" eaLnBrk="1" latinLnBrk="0" hangingPunct="1">
                        <a:defRPr sz="2640" kern="1200">
                          <a:solidFill>
                            <a:schemeClr val="tx1"/>
                          </a:solidFill>
                          <a:latin typeface="Calibri" panose="020F0502020204030204"/>
                        </a:defRPr>
                      </a:lvl5pPr>
                      <a:lvl6pPr marL="3352876" algn="l" defTabSz="1341150" rtl="0" eaLnBrk="1" latinLnBrk="0" hangingPunct="1">
                        <a:defRPr sz="2640" kern="1200">
                          <a:solidFill>
                            <a:schemeClr val="tx1"/>
                          </a:solidFill>
                          <a:latin typeface="Calibri" panose="020F0502020204030204"/>
                        </a:defRPr>
                      </a:lvl6pPr>
                      <a:lvl7pPr marL="4023451" algn="l" defTabSz="1341150" rtl="0" eaLnBrk="1" latinLnBrk="0" hangingPunct="1">
                        <a:defRPr sz="2640" kern="1200">
                          <a:solidFill>
                            <a:schemeClr val="tx1"/>
                          </a:solidFill>
                          <a:latin typeface="Calibri" panose="020F0502020204030204"/>
                        </a:defRPr>
                      </a:lvl7pPr>
                      <a:lvl8pPr marL="4694027" algn="l" defTabSz="1341150" rtl="0" eaLnBrk="1" latinLnBrk="0" hangingPunct="1">
                        <a:defRPr sz="2640" kern="1200">
                          <a:solidFill>
                            <a:schemeClr val="tx1"/>
                          </a:solidFill>
                          <a:latin typeface="Calibri" panose="020F0502020204030204"/>
                        </a:defRPr>
                      </a:lvl8pPr>
                      <a:lvl9pPr marL="5364602" algn="l" defTabSz="1341150" rtl="0" eaLnBrk="1" latinLnBrk="0" hangingPunct="1">
                        <a:defRPr sz="2640" kern="1200">
                          <a:solidFill>
                            <a:schemeClr val="tx1"/>
                          </a:solidFill>
                          <a:latin typeface="Calibri" panose="020F0502020204030204"/>
                        </a:defRPr>
                      </a:lvl9pPr>
                    </a:lstStyle>
                    <a:p>
                      <a:pPr marL="76200" marR="0" indent="0" algn="l">
                        <a:lnSpc>
                          <a:spcPts val="1000"/>
                        </a:lnSpc>
                        <a:spcBef>
                          <a:spcPts val="0"/>
                        </a:spcBef>
                        <a:spcAft>
                          <a:spcPts val="460"/>
                        </a:spcAft>
                      </a:pPr>
                      <a:r>
                        <a:rPr lang="en-US" sz="1200" spc="0">
                          <a:solidFill>
                            <a:srgbClr val="000000"/>
                          </a:solidFill>
                          <a:latin typeface="Arial" panose="02020603050405020304" pitchFamily="2"/>
                        </a:rPr>
                        <a:t>Class III </a:t>
                      </a:r>
                    </a:p>
                  </a:txBody>
                  <a:tcPr marL="0" marR="0" marT="0" marB="0" anchor="b">
                    <a:lnL w="8890" cmpd="sng">
                      <a:solidFill>
                        <a:srgbClr val="000000"/>
                      </a:solidFill>
                      <a:prstDash val="solid"/>
                    </a:lnL>
                    <a:lnR w="8890" cmpd="sng">
                      <a:solidFill>
                        <a:srgbClr val="000000"/>
                      </a:solidFill>
                      <a:prstDash val="solid"/>
                    </a:lnR>
                    <a:lnT w="8890" cmpd="sng">
                      <a:solidFill>
                        <a:srgbClr val="000000"/>
                      </a:solidFill>
                      <a:prstDash val="solid"/>
                    </a:lnT>
                    <a:lnB w="8890" cmpd="sng">
                      <a:solidFill>
                        <a:srgbClr val="000000"/>
                      </a:solidFill>
                      <a:prstDash val="soli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tx1"/>
                          </a:solidFill>
                          <a:latin typeface="Calibri" panose="020F0502020204030204"/>
                        </a:defRPr>
                      </a:lvl1pPr>
                      <a:lvl2pPr marL="670575" algn="l" defTabSz="1341150" rtl="0" eaLnBrk="1" latinLnBrk="0" hangingPunct="1">
                        <a:defRPr sz="2640" kern="1200">
                          <a:solidFill>
                            <a:schemeClr val="tx1"/>
                          </a:solidFill>
                          <a:latin typeface="Calibri" panose="020F0502020204030204"/>
                        </a:defRPr>
                      </a:lvl2pPr>
                      <a:lvl3pPr marL="1341150" algn="l" defTabSz="1341150" rtl="0" eaLnBrk="1" latinLnBrk="0" hangingPunct="1">
                        <a:defRPr sz="2640" kern="1200">
                          <a:solidFill>
                            <a:schemeClr val="tx1"/>
                          </a:solidFill>
                          <a:latin typeface="Calibri" panose="020F0502020204030204"/>
                        </a:defRPr>
                      </a:lvl3pPr>
                      <a:lvl4pPr marL="2011726" algn="l" defTabSz="1341150" rtl="0" eaLnBrk="1" latinLnBrk="0" hangingPunct="1">
                        <a:defRPr sz="2640" kern="1200">
                          <a:solidFill>
                            <a:schemeClr val="tx1"/>
                          </a:solidFill>
                          <a:latin typeface="Calibri" panose="020F0502020204030204"/>
                        </a:defRPr>
                      </a:lvl4pPr>
                      <a:lvl5pPr marL="2682301" algn="l" defTabSz="1341150" rtl="0" eaLnBrk="1" latinLnBrk="0" hangingPunct="1">
                        <a:defRPr sz="2640" kern="1200">
                          <a:solidFill>
                            <a:schemeClr val="tx1"/>
                          </a:solidFill>
                          <a:latin typeface="Calibri" panose="020F0502020204030204"/>
                        </a:defRPr>
                      </a:lvl5pPr>
                      <a:lvl6pPr marL="3352876" algn="l" defTabSz="1341150" rtl="0" eaLnBrk="1" latinLnBrk="0" hangingPunct="1">
                        <a:defRPr sz="2640" kern="1200">
                          <a:solidFill>
                            <a:schemeClr val="tx1"/>
                          </a:solidFill>
                          <a:latin typeface="Calibri" panose="020F0502020204030204"/>
                        </a:defRPr>
                      </a:lvl6pPr>
                      <a:lvl7pPr marL="4023451" algn="l" defTabSz="1341150" rtl="0" eaLnBrk="1" latinLnBrk="0" hangingPunct="1">
                        <a:defRPr sz="2640" kern="1200">
                          <a:solidFill>
                            <a:schemeClr val="tx1"/>
                          </a:solidFill>
                          <a:latin typeface="Calibri" panose="020F0502020204030204"/>
                        </a:defRPr>
                      </a:lvl7pPr>
                      <a:lvl8pPr marL="4694027" algn="l" defTabSz="1341150" rtl="0" eaLnBrk="1" latinLnBrk="0" hangingPunct="1">
                        <a:defRPr sz="2640" kern="1200">
                          <a:solidFill>
                            <a:schemeClr val="tx1"/>
                          </a:solidFill>
                          <a:latin typeface="Calibri" panose="020F0502020204030204"/>
                        </a:defRPr>
                      </a:lvl8pPr>
                      <a:lvl9pPr marL="5364602" algn="l" defTabSz="1341150" rtl="0" eaLnBrk="1" latinLnBrk="0" hangingPunct="1">
                        <a:defRPr sz="2640" kern="1200">
                          <a:solidFill>
                            <a:schemeClr val="tx1"/>
                          </a:solidFill>
                          <a:latin typeface="Calibri" panose="020F0502020204030204"/>
                        </a:defRPr>
                      </a:lvl9pPr>
                    </a:lstStyle>
                    <a:p>
                      <a:pPr marL="0" marR="57150" indent="0" algn="ctr">
                        <a:lnSpc>
                          <a:spcPts val="1000"/>
                        </a:lnSpc>
                        <a:spcBef>
                          <a:spcPts val="0"/>
                        </a:spcBef>
                        <a:spcAft>
                          <a:spcPts val="460"/>
                        </a:spcAft>
                      </a:pPr>
                      <a:r>
                        <a:rPr lang="en-US" sz="1200" spc="0">
                          <a:solidFill>
                            <a:srgbClr val="000000"/>
                          </a:solidFill>
                          <a:latin typeface="Arial" panose="02020603050405020304" pitchFamily="2"/>
                        </a:rPr>
                        <a:t>$2,000 </a:t>
                      </a:r>
                    </a:p>
                  </a:txBody>
                  <a:tcPr marL="0" marR="0" marT="0" marB="0" anchor="b">
                    <a:lnL w="8890" cmpd="sng">
                      <a:solidFill>
                        <a:srgbClr val="000000"/>
                      </a:solidFill>
                      <a:prstDash val="solid"/>
                    </a:lnL>
                    <a:lnR w="8890" cmpd="sng">
                      <a:solidFill>
                        <a:srgbClr val="000000"/>
                      </a:solidFill>
                      <a:prstDash val="solid"/>
                    </a:lnR>
                    <a:lnT w="8890" cmpd="sng">
                      <a:solidFill>
                        <a:srgbClr val="000000"/>
                      </a:solidFill>
                      <a:prstDash val="solid"/>
                    </a:lnT>
                    <a:lnB w="8890" cmpd="sng">
                      <a:solidFill>
                        <a:srgbClr val="000000"/>
                      </a:solidFill>
                      <a:prstDash val="soli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tx1"/>
                          </a:solidFill>
                          <a:latin typeface="Calibri" panose="020F0502020204030204"/>
                        </a:defRPr>
                      </a:lvl1pPr>
                      <a:lvl2pPr marL="670575" algn="l" defTabSz="1341150" rtl="0" eaLnBrk="1" latinLnBrk="0" hangingPunct="1">
                        <a:defRPr sz="2640" kern="1200">
                          <a:solidFill>
                            <a:schemeClr val="tx1"/>
                          </a:solidFill>
                          <a:latin typeface="Calibri" panose="020F0502020204030204"/>
                        </a:defRPr>
                      </a:lvl2pPr>
                      <a:lvl3pPr marL="1341150" algn="l" defTabSz="1341150" rtl="0" eaLnBrk="1" latinLnBrk="0" hangingPunct="1">
                        <a:defRPr sz="2640" kern="1200">
                          <a:solidFill>
                            <a:schemeClr val="tx1"/>
                          </a:solidFill>
                          <a:latin typeface="Calibri" panose="020F0502020204030204"/>
                        </a:defRPr>
                      </a:lvl3pPr>
                      <a:lvl4pPr marL="2011726" algn="l" defTabSz="1341150" rtl="0" eaLnBrk="1" latinLnBrk="0" hangingPunct="1">
                        <a:defRPr sz="2640" kern="1200">
                          <a:solidFill>
                            <a:schemeClr val="tx1"/>
                          </a:solidFill>
                          <a:latin typeface="Calibri" panose="020F0502020204030204"/>
                        </a:defRPr>
                      </a:lvl4pPr>
                      <a:lvl5pPr marL="2682301" algn="l" defTabSz="1341150" rtl="0" eaLnBrk="1" latinLnBrk="0" hangingPunct="1">
                        <a:defRPr sz="2640" kern="1200">
                          <a:solidFill>
                            <a:schemeClr val="tx1"/>
                          </a:solidFill>
                          <a:latin typeface="Calibri" panose="020F0502020204030204"/>
                        </a:defRPr>
                      </a:lvl5pPr>
                      <a:lvl6pPr marL="3352876" algn="l" defTabSz="1341150" rtl="0" eaLnBrk="1" latinLnBrk="0" hangingPunct="1">
                        <a:defRPr sz="2640" kern="1200">
                          <a:solidFill>
                            <a:schemeClr val="tx1"/>
                          </a:solidFill>
                          <a:latin typeface="Calibri" panose="020F0502020204030204"/>
                        </a:defRPr>
                      </a:lvl6pPr>
                      <a:lvl7pPr marL="4023451" algn="l" defTabSz="1341150" rtl="0" eaLnBrk="1" latinLnBrk="0" hangingPunct="1">
                        <a:defRPr sz="2640" kern="1200">
                          <a:solidFill>
                            <a:schemeClr val="tx1"/>
                          </a:solidFill>
                          <a:latin typeface="Calibri" panose="020F0502020204030204"/>
                        </a:defRPr>
                      </a:lvl7pPr>
                      <a:lvl8pPr marL="4694027" algn="l" defTabSz="1341150" rtl="0" eaLnBrk="1" latinLnBrk="0" hangingPunct="1">
                        <a:defRPr sz="2640" kern="1200">
                          <a:solidFill>
                            <a:schemeClr val="tx1"/>
                          </a:solidFill>
                          <a:latin typeface="Calibri" panose="020F0502020204030204"/>
                        </a:defRPr>
                      </a:lvl8pPr>
                      <a:lvl9pPr marL="5364602" algn="l" defTabSz="1341150" rtl="0" eaLnBrk="1" latinLnBrk="0" hangingPunct="1">
                        <a:defRPr sz="2640" kern="1200">
                          <a:solidFill>
                            <a:schemeClr val="tx1"/>
                          </a:solidFill>
                          <a:latin typeface="Calibri" panose="020F0502020204030204"/>
                        </a:defRPr>
                      </a:lvl9pPr>
                    </a:lstStyle>
                    <a:p>
                      <a:pPr marL="0" marR="63500" indent="0" algn="ctr">
                        <a:lnSpc>
                          <a:spcPts val="1000"/>
                        </a:lnSpc>
                        <a:spcBef>
                          <a:spcPts val="0"/>
                        </a:spcBef>
                        <a:spcAft>
                          <a:spcPts val="460"/>
                        </a:spcAft>
                      </a:pPr>
                      <a:r>
                        <a:rPr lang="en-US" sz="1200" spc="0">
                          <a:solidFill>
                            <a:srgbClr val="000000"/>
                          </a:solidFill>
                          <a:latin typeface="Arial" panose="02020603050405020304" pitchFamily="2"/>
                        </a:rPr>
                        <a:t>to </a:t>
                      </a:r>
                    </a:p>
                  </a:txBody>
                  <a:tcPr marL="0" marR="0" marT="0" marB="0" anchor="b">
                    <a:lnL w="8890" cmpd="sng">
                      <a:solidFill>
                        <a:srgbClr val="000000"/>
                      </a:solidFill>
                      <a:prstDash val="solid"/>
                    </a:lnL>
                    <a:lnR w="8890" cmpd="sng">
                      <a:solidFill>
                        <a:srgbClr val="000000"/>
                      </a:solidFill>
                      <a:prstDash val="solid"/>
                    </a:lnR>
                    <a:lnT w="8890" cmpd="sng">
                      <a:solidFill>
                        <a:srgbClr val="000000"/>
                      </a:solidFill>
                      <a:prstDash val="solid"/>
                    </a:lnT>
                    <a:lnB w="8890" cmpd="sng">
                      <a:solidFill>
                        <a:srgbClr val="000000"/>
                      </a:solidFill>
                      <a:prstDash val="soli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tx1"/>
                          </a:solidFill>
                          <a:latin typeface="Calibri" panose="020F0502020204030204"/>
                        </a:defRPr>
                      </a:lvl1pPr>
                      <a:lvl2pPr marL="670575" algn="l" defTabSz="1341150" rtl="0" eaLnBrk="1" latinLnBrk="0" hangingPunct="1">
                        <a:defRPr sz="2640" kern="1200">
                          <a:solidFill>
                            <a:schemeClr val="tx1"/>
                          </a:solidFill>
                          <a:latin typeface="Calibri" panose="020F0502020204030204"/>
                        </a:defRPr>
                      </a:lvl2pPr>
                      <a:lvl3pPr marL="1341150" algn="l" defTabSz="1341150" rtl="0" eaLnBrk="1" latinLnBrk="0" hangingPunct="1">
                        <a:defRPr sz="2640" kern="1200">
                          <a:solidFill>
                            <a:schemeClr val="tx1"/>
                          </a:solidFill>
                          <a:latin typeface="Calibri" panose="020F0502020204030204"/>
                        </a:defRPr>
                      </a:lvl3pPr>
                      <a:lvl4pPr marL="2011726" algn="l" defTabSz="1341150" rtl="0" eaLnBrk="1" latinLnBrk="0" hangingPunct="1">
                        <a:defRPr sz="2640" kern="1200">
                          <a:solidFill>
                            <a:schemeClr val="tx1"/>
                          </a:solidFill>
                          <a:latin typeface="Calibri" panose="020F0502020204030204"/>
                        </a:defRPr>
                      </a:lvl4pPr>
                      <a:lvl5pPr marL="2682301" algn="l" defTabSz="1341150" rtl="0" eaLnBrk="1" latinLnBrk="0" hangingPunct="1">
                        <a:defRPr sz="2640" kern="1200">
                          <a:solidFill>
                            <a:schemeClr val="tx1"/>
                          </a:solidFill>
                          <a:latin typeface="Calibri" panose="020F0502020204030204"/>
                        </a:defRPr>
                      </a:lvl5pPr>
                      <a:lvl6pPr marL="3352876" algn="l" defTabSz="1341150" rtl="0" eaLnBrk="1" latinLnBrk="0" hangingPunct="1">
                        <a:defRPr sz="2640" kern="1200">
                          <a:solidFill>
                            <a:schemeClr val="tx1"/>
                          </a:solidFill>
                          <a:latin typeface="Calibri" panose="020F0502020204030204"/>
                        </a:defRPr>
                      </a:lvl6pPr>
                      <a:lvl7pPr marL="4023451" algn="l" defTabSz="1341150" rtl="0" eaLnBrk="1" latinLnBrk="0" hangingPunct="1">
                        <a:defRPr sz="2640" kern="1200">
                          <a:solidFill>
                            <a:schemeClr val="tx1"/>
                          </a:solidFill>
                          <a:latin typeface="Calibri" panose="020F0502020204030204"/>
                        </a:defRPr>
                      </a:lvl7pPr>
                      <a:lvl8pPr marL="4694027" algn="l" defTabSz="1341150" rtl="0" eaLnBrk="1" latinLnBrk="0" hangingPunct="1">
                        <a:defRPr sz="2640" kern="1200">
                          <a:solidFill>
                            <a:schemeClr val="tx1"/>
                          </a:solidFill>
                          <a:latin typeface="Calibri" panose="020F0502020204030204"/>
                        </a:defRPr>
                      </a:lvl8pPr>
                      <a:lvl9pPr marL="5364602" algn="l" defTabSz="1341150" rtl="0" eaLnBrk="1" latinLnBrk="0" hangingPunct="1">
                        <a:defRPr sz="2640" kern="1200">
                          <a:solidFill>
                            <a:schemeClr val="tx1"/>
                          </a:solidFill>
                          <a:latin typeface="Calibri" panose="020F0502020204030204"/>
                        </a:defRPr>
                      </a:lvl9pPr>
                    </a:lstStyle>
                    <a:p>
                      <a:pPr marL="0" marR="73025" indent="0" algn="ctr">
                        <a:lnSpc>
                          <a:spcPts val="1000"/>
                        </a:lnSpc>
                        <a:spcBef>
                          <a:spcPts val="0"/>
                        </a:spcBef>
                        <a:spcAft>
                          <a:spcPts val="460"/>
                        </a:spcAft>
                      </a:pPr>
                      <a:r>
                        <a:rPr lang="en-US" sz="1200" spc="0">
                          <a:solidFill>
                            <a:srgbClr val="000000"/>
                          </a:solidFill>
                          <a:latin typeface="Arial" panose="02020603050405020304" pitchFamily="2"/>
                        </a:rPr>
                        <a:t>$5,000 </a:t>
                      </a:r>
                    </a:p>
                  </a:txBody>
                  <a:tcPr marL="0" marR="0" marT="0" marB="0" anchor="b">
                    <a:lnL w="8890" cmpd="sng">
                      <a:solidFill>
                        <a:srgbClr val="000000"/>
                      </a:solidFill>
                      <a:prstDash val="solid"/>
                    </a:lnL>
                    <a:lnR w="8890" cmpd="sng">
                      <a:solidFill>
                        <a:srgbClr val="000000"/>
                      </a:solidFill>
                      <a:prstDash val="solid"/>
                    </a:lnR>
                    <a:lnT w="8890" cmpd="sng">
                      <a:solidFill>
                        <a:srgbClr val="000000"/>
                      </a:solidFill>
                      <a:prstDash val="solid"/>
                    </a:lnT>
                    <a:lnB w="8890" cmpd="sng">
                      <a:solidFill>
                        <a:srgbClr val="000000"/>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10120">
                <a:tc>
                  <a:txBody>
                    <a:bodyPr/>
                    <a:lstStyle>
                      <a:lvl1pPr marL="0" algn="l" defTabSz="1341150" rtl="0" eaLnBrk="1" latinLnBrk="0" hangingPunct="1">
                        <a:defRPr sz="2640" kern="1200">
                          <a:solidFill>
                            <a:schemeClr val="tx1"/>
                          </a:solidFill>
                          <a:latin typeface="Calibri" panose="020F0502020204030204"/>
                        </a:defRPr>
                      </a:lvl1pPr>
                      <a:lvl2pPr marL="670575" algn="l" defTabSz="1341150" rtl="0" eaLnBrk="1" latinLnBrk="0" hangingPunct="1">
                        <a:defRPr sz="2640" kern="1200">
                          <a:solidFill>
                            <a:schemeClr val="tx1"/>
                          </a:solidFill>
                          <a:latin typeface="Calibri" panose="020F0502020204030204"/>
                        </a:defRPr>
                      </a:lvl2pPr>
                      <a:lvl3pPr marL="1341150" algn="l" defTabSz="1341150" rtl="0" eaLnBrk="1" latinLnBrk="0" hangingPunct="1">
                        <a:defRPr sz="2640" kern="1200">
                          <a:solidFill>
                            <a:schemeClr val="tx1"/>
                          </a:solidFill>
                          <a:latin typeface="Calibri" panose="020F0502020204030204"/>
                        </a:defRPr>
                      </a:lvl3pPr>
                      <a:lvl4pPr marL="2011726" algn="l" defTabSz="1341150" rtl="0" eaLnBrk="1" latinLnBrk="0" hangingPunct="1">
                        <a:defRPr sz="2640" kern="1200">
                          <a:solidFill>
                            <a:schemeClr val="tx1"/>
                          </a:solidFill>
                          <a:latin typeface="Calibri" panose="020F0502020204030204"/>
                        </a:defRPr>
                      </a:lvl4pPr>
                      <a:lvl5pPr marL="2682301" algn="l" defTabSz="1341150" rtl="0" eaLnBrk="1" latinLnBrk="0" hangingPunct="1">
                        <a:defRPr sz="2640" kern="1200">
                          <a:solidFill>
                            <a:schemeClr val="tx1"/>
                          </a:solidFill>
                          <a:latin typeface="Calibri" panose="020F0502020204030204"/>
                        </a:defRPr>
                      </a:lvl5pPr>
                      <a:lvl6pPr marL="3352876" algn="l" defTabSz="1341150" rtl="0" eaLnBrk="1" latinLnBrk="0" hangingPunct="1">
                        <a:defRPr sz="2640" kern="1200">
                          <a:solidFill>
                            <a:schemeClr val="tx1"/>
                          </a:solidFill>
                          <a:latin typeface="Calibri" panose="020F0502020204030204"/>
                        </a:defRPr>
                      </a:lvl6pPr>
                      <a:lvl7pPr marL="4023451" algn="l" defTabSz="1341150" rtl="0" eaLnBrk="1" latinLnBrk="0" hangingPunct="1">
                        <a:defRPr sz="2640" kern="1200">
                          <a:solidFill>
                            <a:schemeClr val="tx1"/>
                          </a:solidFill>
                          <a:latin typeface="Calibri" panose="020F0502020204030204"/>
                        </a:defRPr>
                      </a:lvl7pPr>
                      <a:lvl8pPr marL="4694027" algn="l" defTabSz="1341150" rtl="0" eaLnBrk="1" latinLnBrk="0" hangingPunct="1">
                        <a:defRPr sz="2640" kern="1200">
                          <a:solidFill>
                            <a:schemeClr val="tx1"/>
                          </a:solidFill>
                          <a:latin typeface="Calibri" panose="020F0502020204030204"/>
                        </a:defRPr>
                      </a:lvl8pPr>
                      <a:lvl9pPr marL="5364602" algn="l" defTabSz="1341150" rtl="0" eaLnBrk="1" latinLnBrk="0" hangingPunct="1">
                        <a:defRPr sz="2640" kern="1200">
                          <a:solidFill>
                            <a:schemeClr val="tx1"/>
                          </a:solidFill>
                          <a:latin typeface="Calibri" panose="020F0502020204030204"/>
                        </a:defRPr>
                      </a:lvl9pPr>
                    </a:lstStyle>
                    <a:p>
                      <a:pPr marL="76200" marR="0" indent="0" algn="l">
                        <a:lnSpc>
                          <a:spcPts val="1000"/>
                        </a:lnSpc>
                        <a:spcBef>
                          <a:spcPts val="0"/>
                        </a:spcBef>
                        <a:spcAft>
                          <a:spcPts val="480"/>
                        </a:spcAft>
                      </a:pPr>
                      <a:r>
                        <a:rPr lang="en-US" sz="1200" spc="0">
                          <a:solidFill>
                            <a:srgbClr val="000000"/>
                          </a:solidFill>
                          <a:latin typeface="Arial" panose="02020603050405020304" pitchFamily="2"/>
                        </a:rPr>
                        <a:t>Class IV </a:t>
                      </a:r>
                    </a:p>
                  </a:txBody>
                  <a:tcPr marL="0" marR="0" marT="0" marB="0" anchor="b">
                    <a:lnL w="8890" cmpd="sng">
                      <a:solidFill>
                        <a:srgbClr val="000000"/>
                      </a:solidFill>
                      <a:prstDash val="solid"/>
                    </a:lnL>
                    <a:lnR w="8890" cmpd="sng">
                      <a:solidFill>
                        <a:srgbClr val="000000"/>
                      </a:solidFill>
                      <a:prstDash val="solid"/>
                    </a:lnR>
                    <a:lnT w="8890" cmpd="sng">
                      <a:solidFill>
                        <a:srgbClr val="000000"/>
                      </a:solidFill>
                      <a:prstDash val="solid"/>
                    </a:lnT>
                    <a:lnB w="8890" cmpd="sng">
                      <a:solidFill>
                        <a:srgbClr val="000000"/>
                      </a:solidFill>
                      <a:prstDash val="soli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tx1"/>
                          </a:solidFill>
                          <a:latin typeface="Calibri" panose="020F0502020204030204"/>
                        </a:defRPr>
                      </a:lvl1pPr>
                      <a:lvl2pPr marL="670575" algn="l" defTabSz="1341150" rtl="0" eaLnBrk="1" latinLnBrk="0" hangingPunct="1">
                        <a:defRPr sz="2640" kern="1200">
                          <a:solidFill>
                            <a:schemeClr val="tx1"/>
                          </a:solidFill>
                          <a:latin typeface="Calibri" panose="020F0502020204030204"/>
                        </a:defRPr>
                      </a:lvl2pPr>
                      <a:lvl3pPr marL="1341150" algn="l" defTabSz="1341150" rtl="0" eaLnBrk="1" latinLnBrk="0" hangingPunct="1">
                        <a:defRPr sz="2640" kern="1200">
                          <a:solidFill>
                            <a:schemeClr val="tx1"/>
                          </a:solidFill>
                          <a:latin typeface="Calibri" panose="020F0502020204030204"/>
                        </a:defRPr>
                      </a:lvl3pPr>
                      <a:lvl4pPr marL="2011726" algn="l" defTabSz="1341150" rtl="0" eaLnBrk="1" latinLnBrk="0" hangingPunct="1">
                        <a:defRPr sz="2640" kern="1200">
                          <a:solidFill>
                            <a:schemeClr val="tx1"/>
                          </a:solidFill>
                          <a:latin typeface="Calibri" panose="020F0502020204030204"/>
                        </a:defRPr>
                      </a:lvl4pPr>
                      <a:lvl5pPr marL="2682301" algn="l" defTabSz="1341150" rtl="0" eaLnBrk="1" latinLnBrk="0" hangingPunct="1">
                        <a:defRPr sz="2640" kern="1200">
                          <a:solidFill>
                            <a:schemeClr val="tx1"/>
                          </a:solidFill>
                          <a:latin typeface="Calibri" panose="020F0502020204030204"/>
                        </a:defRPr>
                      </a:lvl5pPr>
                      <a:lvl6pPr marL="3352876" algn="l" defTabSz="1341150" rtl="0" eaLnBrk="1" latinLnBrk="0" hangingPunct="1">
                        <a:defRPr sz="2640" kern="1200">
                          <a:solidFill>
                            <a:schemeClr val="tx1"/>
                          </a:solidFill>
                          <a:latin typeface="Calibri" panose="020F0502020204030204"/>
                        </a:defRPr>
                      </a:lvl6pPr>
                      <a:lvl7pPr marL="4023451" algn="l" defTabSz="1341150" rtl="0" eaLnBrk="1" latinLnBrk="0" hangingPunct="1">
                        <a:defRPr sz="2640" kern="1200">
                          <a:solidFill>
                            <a:schemeClr val="tx1"/>
                          </a:solidFill>
                          <a:latin typeface="Calibri" panose="020F0502020204030204"/>
                        </a:defRPr>
                      </a:lvl7pPr>
                      <a:lvl8pPr marL="4694027" algn="l" defTabSz="1341150" rtl="0" eaLnBrk="1" latinLnBrk="0" hangingPunct="1">
                        <a:defRPr sz="2640" kern="1200">
                          <a:solidFill>
                            <a:schemeClr val="tx1"/>
                          </a:solidFill>
                          <a:latin typeface="Calibri" panose="020F0502020204030204"/>
                        </a:defRPr>
                      </a:lvl8pPr>
                      <a:lvl9pPr marL="5364602" algn="l" defTabSz="1341150" rtl="0" eaLnBrk="1" latinLnBrk="0" hangingPunct="1">
                        <a:defRPr sz="2640" kern="1200">
                          <a:solidFill>
                            <a:schemeClr val="tx1"/>
                          </a:solidFill>
                          <a:latin typeface="Calibri" panose="020F0502020204030204"/>
                        </a:defRPr>
                      </a:lvl9pPr>
                    </a:lstStyle>
                    <a:p>
                      <a:pPr marL="0" marR="57150" indent="0" algn="ctr">
                        <a:lnSpc>
                          <a:spcPts val="1000"/>
                        </a:lnSpc>
                        <a:spcBef>
                          <a:spcPts val="0"/>
                        </a:spcBef>
                        <a:spcAft>
                          <a:spcPts val="480"/>
                        </a:spcAft>
                      </a:pPr>
                      <a:r>
                        <a:rPr lang="en-US" sz="1200" spc="0">
                          <a:solidFill>
                            <a:srgbClr val="000000"/>
                          </a:solidFill>
                          <a:latin typeface="Arial" panose="02020603050405020304" pitchFamily="2"/>
                        </a:rPr>
                        <a:t>$5,000 </a:t>
                      </a:r>
                    </a:p>
                  </a:txBody>
                  <a:tcPr marL="0" marR="0" marT="0" marB="0" anchor="b">
                    <a:lnL w="8890" cmpd="sng">
                      <a:solidFill>
                        <a:srgbClr val="000000"/>
                      </a:solidFill>
                      <a:prstDash val="solid"/>
                    </a:lnL>
                    <a:lnR w="8890" cmpd="sng">
                      <a:solidFill>
                        <a:srgbClr val="000000"/>
                      </a:solidFill>
                      <a:prstDash val="solid"/>
                    </a:lnR>
                    <a:lnT w="8890" cmpd="sng">
                      <a:solidFill>
                        <a:srgbClr val="000000"/>
                      </a:solidFill>
                      <a:prstDash val="solid"/>
                    </a:lnT>
                    <a:lnB w="8890" cmpd="sng">
                      <a:solidFill>
                        <a:srgbClr val="000000"/>
                      </a:solidFill>
                      <a:prstDash val="soli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tx1"/>
                          </a:solidFill>
                          <a:latin typeface="Calibri" panose="020F0502020204030204"/>
                        </a:defRPr>
                      </a:lvl1pPr>
                      <a:lvl2pPr marL="670575" algn="l" defTabSz="1341150" rtl="0" eaLnBrk="1" latinLnBrk="0" hangingPunct="1">
                        <a:defRPr sz="2640" kern="1200">
                          <a:solidFill>
                            <a:schemeClr val="tx1"/>
                          </a:solidFill>
                          <a:latin typeface="Calibri" panose="020F0502020204030204"/>
                        </a:defRPr>
                      </a:lvl2pPr>
                      <a:lvl3pPr marL="1341150" algn="l" defTabSz="1341150" rtl="0" eaLnBrk="1" latinLnBrk="0" hangingPunct="1">
                        <a:defRPr sz="2640" kern="1200">
                          <a:solidFill>
                            <a:schemeClr val="tx1"/>
                          </a:solidFill>
                          <a:latin typeface="Calibri" panose="020F0502020204030204"/>
                        </a:defRPr>
                      </a:lvl3pPr>
                      <a:lvl4pPr marL="2011726" algn="l" defTabSz="1341150" rtl="0" eaLnBrk="1" latinLnBrk="0" hangingPunct="1">
                        <a:defRPr sz="2640" kern="1200">
                          <a:solidFill>
                            <a:schemeClr val="tx1"/>
                          </a:solidFill>
                          <a:latin typeface="Calibri" panose="020F0502020204030204"/>
                        </a:defRPr>
                      </a:lvl4pPr>
                      <a:lvl5pPr marL="2682301" algn="l" defTabSz="1341150" rtl="0" eaLnBrk="1" latinLnBrk="0" hangingPunct="1">
                        <a:defRPr sz="2640" kern="1200">
                          <a:solidFill>
                            <a:schemeClr val="tx1"/>
                          </a:solidFill>
                          <a:latin typeface="Calibri" panose="020F0502020204030204"/>
                        </a:defRPr>
                      </a:lvl5pPr>
                      <a:lvl6pPr marL="3352876" algn="l" defTabSz="1341150" rtl="0" eaLnBrk="1" latinLnBrk="0" hangingPunct="1">
                        <a:defRPr sz="2640" kern="1200">
                          <a:solidFill>
                            <a:schemeClr val="tx1"/>
                          </a:solidFill>
                          <a:latin typeface="Calibri" panose="020F0502020204030204"/>
                        </a:defRPr>
                      </a:lvl6pPr>
                      <a:lvl7pPr marL="4023451" algn="l" defTabSz="1341150" rtl="0" eaLnBrk="1" latinLnBrk="0" hangingPunct="1">
                        <a:defRPr sz="2640" kern="1200">
                          <a:solidFill>
                            <a:schemeClr val="tx1"/>
                          </a:solidFill>
                          <a:latin typeface="Calibri" panose="020F0502020204030204"/>
                        </a:defRPr>
                      </a:lvl7pPr>
                      <a:lvl8pPr marL="4694027" algn="l" defTabSz="1341150" rtl="0" eaLnBrk="1" latinLnBrk="0" hangingPunct="1">
                        <a:defRPr sz="2640" kern="1200">
                          <a:solidFill>
                            <a:schemeClr val="tx1"/>
                          </a:solidFill>
                          <a:latin typeface="Calibri" panose="020F0502020204030204"/>
                        </a:defRPr>
                      </a:lvl8pPr>
                      <a:lvl9pPr marL="5364602" algn="l" defTabSz="1341150" rtl="0" eaLnBrk="1" latinLnBrk="0" hangingPunct="1">
                        <a:defRPr sz="2640" kern="1200">
                          <a:solidFill>
                            <a:schemeClr val="tx1"/>
                          </a:solidFill>
                          <a:latin typeface="Calibri" panose="020F0502020204030204"/>
                        </a:defRPr>
                      </a:lvl9pPr>
                    </a:lstStyle>
                    <a:p>
                      <a:pPr marL="0" marR="63500" indent="0" algn="ctr">
                        <a:lnSpc>
                          <a:spcPts val="1000"/>
                        </a:lnSpc>
                        <a:spcBef>
                          <a:spcPts val="0"/>
                        </a:spcBef>
                        <a:spcAft>
                          <a:spcPts val="480"/>
                        </a:spcAft>
                      </a:pPr>
                      <a:r>
                        <a:rPr lang="en-US" sz="1200" spc="0">
                          <a:solidFill>
                            <a:srgbClr val="000000"/>
                          </a:solidFill>
                          <a:latin typeface="Arial" panose="02020603050405020304" pitchFamily="2"/>
                        </a:rPr>
                        <a:t>to </a:t>
                      </a:r>
                    </a:p>
                  </a:txBody>
                  <a:tcPr marL="0" marR="0" marT="0" marB="0" anchor="b">
                    <a:lnL w="8890" cmpd="sng">
                      <a:solidFill>
                        <a:srgbClr val="000000"/>
                      </a:solidFill>
                      <a:prstDash val="solid"/>
                    </a:lnL>
                    <a:lnR w="8890" cmpd="sng">
                      <a:solidFill>
                        <a:srgbClr val="000000"/>
                      </a:solidFill>
                      <a:prstDash val="solid"/>
                    </a:lnR>
                    <a:lnT w="8890" cmpd="sng">
                      <a:solidFill>
                        <a:srgbClr val="000000"/>
                      </a:solidFill>
                      <a:prstDash val="solid"/>
                    </a:lnT>
                    <a:lnB w="8890" cmpd="sng">
                      <a:solidFill>
                        <a:srgbClr val="000000"/>
                      </a:solidFill>
                      <a:prstDash val="soli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tx1"/>
                          </a:solidFill>
                          <a:latin typeface="Calibri" panose="020F0502020204030204"/>
                        </a:defRPr>
                      </a:lvl1pPr>
                      <a:lvl2pPr marL="670575" algn="l" defTabSz="1341150" rtl="0" eaLnBrk="1" latinLnBrk="0" hangingPunct="1">
                        <a:defRPr sz="2640" kern="1200">
                          <a:solidFill>
                            <a:schemeClr val="tx1"/>
                          </a:solidFill>
                          <a:latin typeface="Calibri" panose="020F0502020204030204"/>
                        </a:defRPr>
                      </a:lvl2pPr>
                      <a:lvl3pPr marL="1341150" algn="l" defTabSz="1341150" rtl="0" eaLnBrk="1" latinLnBrk="0" hangingPunct="1">
                        <a:defRPr sz="2640" kern="1200">
                          <a:solidFill>
                            <a:schemeClr val="tx1"/>
                          </a:solidFill>
                          <a:latin typeface="Calibri" panose="020F0502020204030204"/>
                        </a:defRPr>
                      </a:lvl3pPr>
                      <a:lvl4pPr marL="2011726" algn="l" defTabSz="1341150" rtl="0" eaLnBrk="1" latinLnBrk="0" hangingPunct="1">
                        <a:defRPr sz="2640" kern="1200">
                          <a:solidFill>
                            <a:schemeClr val="tx1"/>
                          </a:solidFill>
                          <a:latin typeface="Calibri" panose="020F0502020204030204"/>
                        </a:defRPr>
                      </a:lvl4pPr>
                      <a:lvl5pPr marL="2682301" algn="l" defTabSz="1341150" rtl="0" eaLnBrk="1" latinLnBrk="0" hangingPunct="1">
                        <a:defRPr sz="2640" kern="1200">
                          <a:solidFill>
                            <a:schemeClr val="tx1"/>
                          </a:solidFill>
                          <a:latin typeface="Calibri" panose="020F0502020204030204"/>
                        </a:defRPr>
                      </a:lvl5pPr>
                      <a:lvl6pPr marL="3352876" algn="l" defTabSz="1341150" rtl="0" eaLnBrk="1" latinLnBrk="0" hangingPunct="1">
                        <a:defRPr sz="2640" kern="1200">
                          <a:solidFill>
                            <a:schemeClr val="tx1"/>
                          </a:solidFill>
                          <a:latin typeface="Calibri" panose="020F0502020204030204"/>
                        </a:defRPr>
                      </a:lvl6pPr>
                      <a:lvl7pPr marL="4023451" algn="l" defTabSz="1341150" rtl="0" eaLnBrk="1" latinLnBrk="0" hangingPunct="1">
                        <a:defRPr sz="2640" kern="1200">
                          <a:solidFill>
                            <a:schemeClr val="tx1"/>
                          </a:solidFill>
                          <a:latin typeface="Calibri" panose="020F0502020204030204"/>
                        </a:defRPr>
                      </a:lvl7pPr>
                      <a:lvl8pPr marL="4694027" algn="l" defTabSz="1341150" rtl="0" eaLnBrk="1" latinLnBrk="0" hangingPunct="1">
                        <a:defRPr sz="2640" kern="1200">
                          <a:solidFill>
                            <a:schemeClr val="tx1"/>
                          </a:solidFill>
                          <a:latin typeface="Calibri" panose="020F0502020204030204"/>
                        </a:defRPr>
                      </a:lvl8pPr>
                      <a:lvl9pPr marL="5364602" algn="l" defTabSz="1341150" rtl="0" eaLnBrk="1" latinLnBrk="0" hangingPunct="1">
                        <a:defRPr sz="2640" kern="1200">
                          <a:solidFill>
                            <a:schemeClr val="tx1"/>
                          </a:solidFill>
                          <a:latin typeface="Calibri" panose="020F0502020204030204"/>
                        </a:defRPr>
                      </a:lvl9pPr>
                    </a:lstStyle>
                    <a:p>
                      <a:pPr marL="0" marR="73025" indent="0" algn="ctr">
                        <a:lnSpc>
                          <a:spcPts val="1000"/>
                        </a:lnSpc>
                        <a:spcBef>
                          <a:spcPts val="0"/>
                        </a:spcBef>
                        <a:spcAft>
                          <a:spcPts val="480"/>
                        </a:spcAft>
                      </a:pPr>
                      <a:r>
                        <a:rPr lang="en-US" sz="1200" spc="0">
                          <a:solidFill>
                            <a:srgbClr val="000000"/>
                          </a:solidFill>
                          <a:latin typeface="Arial" panose="02020603050405020304" pitchFamily="2"/>
                        </a:rPr>
                        <a:t>$10,000 </a:t>
                      </a:r>
                    </a:p>
                  </a:txBody>
                  <a:tcPr marL="0" marR="0" marT="0" marB="0" anchor="b">
                    <a:lnL w="8890" cmpd="sng">
                      <a:solidFill>
                        <a:srgbClr val="000000"/>
                      </a:solidFill>
                      <a:prstDash val="solid"/>
                    </a:lnL>
                    <a:lnR w="8890" cmpd="sng">
                      <a:solidFill>
                        <a:srgbClr val="000000"/>
                      </a:solidFill>
                      <a:prstDash val="solid"/>
                    </a:lnR>
                    <a:lnT w="8890" cmpd="sng">
                      <a:solidFill>
                        <a:srgbClr val="000000"/>
                      </a:solidFill>
                      <a:prstDash val="solid"/>
                    </a:lnT>
                    <a:lnB w="8890" cmpd="sng">
                      <a:solidFill>
                        <a:srgbClr val="000000"/>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13541">
                <a:tc>
                  <a:txBody>
                    <a:bodyPr/>
                    <a:lstStyle>
                      <a:lvl1pPr marL="0" algn="l" defTabSz="1341150" rtl="0" eaLnBrk="1" latinLnBrk="0" hangingPunct="1">
                        <a:defRPr sz="2640" kern="1200">
                          <a:solidFill>
                            <a:schemeClr val="tx1"/>
                          </a:solidFill>
                          <a:latin typeface="Calibri" panose="020F0502020204030204"/>
                        </a:defRPr>
                      </a:lvl1pPr>
                      <a:lvl2pPr marL="670575" algn="l" defTabSz="1341150" rtl="0" eaLnBrk="1" latinLnBrk="0" hangingPunct="1">
                        <a:defRPr sz="2640" kern="1200">
                          <a:solidFill>
                            <a:schemeClr val="tx1"/>
                          </a:solidFill>
                          <a:latin typeface="Calibri" panose="020F0502020204030204"/>
                        </a:defRPr>
                      </a:lvl2pPr>
                      <a:lvl3pPr marL="1341150" algn="l" defTabSz="1341150" rtl="0" eaLnBrk="1" latinLnBrk="0" hangingPunct="1">
                        <a:defRPr sz="2640" kern="1200">
                          <a:solidFill>
                            <a:schemeClr val="tx1"/>
                          </a:solidFill>
                          <a:latin typeface="Calibri" panose="020F0502020204030204"/>
                        </a:defRPr>
                      </a:lvl3pPr>
                      <a:lvl4pPr marL="2011726" algn="l" defTabSz="1341150" rtl="0" eaLnBrk="1" latinLnBrk="0" hangingPunct="1">
                        <a:defRPr sz="2640" kern="1200">
                          <a:solidFill>
                            <a:schemeClr val="tx1"/>
                          </a:solidFill>
                          <a:latin typeface="Calibri" panose="020F0502020204030204"/>
                        </a:defRPr>
                      </a:lvl4pPr>
                      <a:lvl5pPr marL="2682301" algn="l" defTabSz="1341150" rtl="0" eaLnBrk="1" latinLnBrk="0" hangingPunct="1">
                        <a:defRPr sz="2640" kern="1200">
                          <a:solidFill>
                            <a:schemeClr val="tx1"/>
                          </a:solidFill>
                          <a:latin typeface="Calibri" panose="020F0502020204030204"/>
                        </a:defRPr>
                      </a:lvl5pPr>
                      <a:lvl6pPr marL="3352876" algn="l" defTabSz="1341150" rtl="0" eaLnBrk="1" latinLnBrk="0" hangingPunct="1">
                        <a:defRPr sz="2640" kern="1200">
                          <a:solidFill>
                            <a:schemeClr val="tx1"/>
                          </a:solidFill>
                          <a:latin typeface="Calibri" panose="020F0502020204030204"/>
                        </a:defRPr>
                      </a:lvl6pPr>
                      <a:lvl7pPr marL="4023451" algn="l" defTabSz="1341150" rtl="0" eaLnBrk="1" latinLnBrk="0" hangingPunct="1">
                        <a:defRPr sz="2640" kern="1200">
                          <a:solidFill>
                            <a:schemeClr val="tx1"/>
                          </a:solidFill>
                          <a:latin typeface="Calibri" panose="020F0502020204030204"/>
                        </a:defRPr>
                      </a:lvl7pPr>
                      <a:lvl8pPr marL="4694027" algn="l" defTabSz="1341150" rtl="0" eaLnBrk="1" latinLnBrk="0" hangingPunct="1">
                        <a:defRPr sz="2640" kern="1200">
                          <a:solidFill>
                            <a:schemeClr val="tx1"/>
                          </a:solidFill>
                          <a:latin typeface="Calibri" panose="020F0502020204030204"/>
                        </a:defRPr>
                      </a:lvl8pPr>
                      <a:lvl9pPr marL="5364602" algn="l" defTabSz="1341150" rtl="0" eaLnBrk="1" latinLnBrk="0" hangingPunct="1">
                        <a:defRPr sz="2640" kern="1200">
                          <a:solidFill>
                            <a:schemeClr val="tx1"/>
                          </a:solidFill>
                          <a:latin typeface="Calibri" panose="020F0502020204030204"/>
                        </a:defRPr>
                      </a:lvl9pPr>
                    </a:lstStyle>
                    <a:p>
                      <a:pPr marL="76200" marR="0" indent="0" algn="l">
                        <a:lnSpc>
                          <a:spcPts val="1000"/>
                        </a:lnSpc>
                        <a:spcBef>
                          <a:spcPts val="0"/>
                        </a:spcBef>
                        <a:spcAft>
                          <a:spcPts val="455"/>
                        </a:spcAft>
                      </a:pPr>
                      <a:r>
                        <a:rPr lang="en-US" sz="1200" spc="0">
                          <a:solidFill>
                            <a:srgbClr val="000000"/>
                          </a:solidFill>
                          <a:latin typeface="Arial" panose="02020603050405020304" pitchFamily="2"/>
                        </a:rPr>
                        <a:t>Class V </a:t>
                      </a:r>
                    </a:p>
                  </a:txBody>
                  <a:tcPr marL="0" marR="0" marT="0" marB="0" anchor="b">
                    <a:lnL w="8890" cmpd="sng">
                      <a:solidFill>
                        <a:srgbClr val="000000"/>
                      </a:solidFill>
                      <a:prstDash val="solid"/>
                    </a:lnL>
                    <a:lnR w="8890" cmpd="sng">
                      <a:solidFill>
                        <a:srgbClr val="000000"/>
                      </a:solidFill>
                      <a:prstDash val="solid"/>
                    </a:lnR>
                    <a:lnT w="8890" cmpd="sng">
                      <a:solidFill>
                        <a:srgbClr val="000000"/>
                      </a:solidFill>
                      <a:prstDash val="solid"/>
                    </a:lnT>
                    <a:lnB w="8890" cmpd="sng">
                      <a:solidFill>
                        <a:srgbClr val="000000"/>
                      </a:solidFill>
                      <a:prstDash val="soli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tx1"/>
                          </a:solidFill>
                          <a:latin typeface="Calibri" panose="020F0502020204030204"/>
                        </a:defRPr>
                      </a:lvl1pPr>
                      <a:lvl2pPr marL="670575" algn="l" defTabSz="1341150" rtl="0" eaLnBrk="1" latinLnBrk="0" hangingPunct="1">
                        <a:defRPr sz="2640" kern="1200">
                          <a:solidFill>
                            <a:schemeClr val="tx1"/>
                          </a:solidFill>
                          <a:latin typeface="Calibri" panose="020F0502020204030204"/>
                        </a:defRPr>
                      </a:lvl2pPr>
                      <a:lvl3pPr marL="1341150" algn="l" defTabSz="1341150" rtl="0" eaLnBrk="1" latinLnBrk="0" hangingPunct="1">
                        <a:defRPr sz="2640" kern="1200">
                          <a:solidFill>
                            <a:schemeClr val="tx1"/>
                          </a:solidFill>
                          <a:latin typeface="Calibri" panose="020F0502020204030204"/>
                        </a:defRPr>
                      </a:lvl3pPr>
                      <a:lvl4pPr marL="2011726" algn="l" defTabSz="1341150" rtl="0" eaLnBrk="1" latinLnBrk="0" hangingPunct="1">
                        <a:defRPr sz="2640" kern="1200">
                          <a:solidFill>
                            <a:schemeClr val="tx1"/>
                          </a:solidFill>
                          <a:latin typeface="Calibri" panose="020F0502020204030204"/>
                        </a:defRPr>
                      </a:lvl4pPr>
                      <a:lvl5pPr marL="2682301" algn="l" defTabSz="1341150" rtl="0" eaLnBrk="1" latinLnBrk="0" hangingPunct="1">
                        <a:defRPr sz="2640" kern="1200">
                          <a:solidFill>
                            <a:schemeClr val="tx1"/>
                          </a:solidFill>
                          <a:latin typeface="Calibri" panose="020F0502020204030204"/>
                        </a:defRPr>
                      </a:lvl5pPr>
                      <a:lvl6pPr marL="3352876" algn="l" defTabSz="1341150" rtl="0" eaLnBrk="1" latinLnBrk="0" hangingPunct="1">
                        <a:defRPr sz="2640" kern="1200">
                          <a:solidFill>
                            <a:schemeClr val="tx1"/>
                          </a:solidFill>
                          <a:latin typeface="Calibri" panose="020F0502020204030204"/>
                        </a:defRPr>
                      </a:lvl6pPr>
                      <a:lvl7pPr marL="4023451" algn="l" defTabSz="1341150" rtl="0" eaLnBrk="1" latinLnBrk="0" hangingPunct="1">
                        <a:defRPr sz="2640" kern="1200">
                          <a:solidFill>
                            <a:schemeClr val="tx1"/>
                          </a:solidFill>
                          <a:latin typeface="Calibri" panose="020F0502020204030204"/>
                        </a:defRPr>
                      </a:lvl7pPr>
                      <a:lvl8pPr marL="4694027" algn="l" defTabSz="1341150" rtl="0" eaLnBrk="1" latinLnBrk="0" hangingPunct="1">
                        <a:defRPr sz="2640" kern="1200">
                          <a:solidFill>
                            <a:schemeClr val="tx1"/>
                          </a:solidFill>
                          <a:latin typeface="Calibri" panose="020F0502020204030204"/>
                        </a:defRPr>
                      </a:lvl8pPr>
                      <a:lvl9pPr marL="5364602" algn="l" defTabSz="1341150" rtl="0" eaLnBrk="1" latinLnBrk="0" hangingPunct="1">
                        <a:defRPr sz="2640" kern="1200">
                          <a:solidFill>
                            <a:schemeClr val="tx1"/>
                          </a:solidFill>
                          <a:latin typeface="Calibri" panose="020F0502020204030204"/>
                        </a:defRPr>
                      </a:lvl9pPr>
                    </a:lstStyle>
                    <a:p>
                      <a:pPr marL="0" marR="57150" indent="0" algn="ctr">
                        <a:lnSpc>
                          <a:spcPts val="1000"/>
                        </a:lnSpc>
                        <a:spcBef>
                          <a:spcPts val="0"/>
                        </a:spcBef>
                        <a:spcAft>
                          <a:spcPts val="455"/>
                        </a:spcAft>
                      </a:pPr>
                      <a:r>
                        <a:rPr lang="en-US" sz="1200" spc="0">
                          <a:solidFill>
                            <a:srgbClr val="000000"/>
                          </a:solidFill>
                          <a:latin typeface="Arial" panose="02020603050405020304" pitchFamily="2"/>
                        </a:rPr>
                        <a:t>$10,000 </a:t>
                      </a:r>
                    </a:p>
                  </a:txBody>
                  <a:tcPr marL="0" marR="0" marT="0" marB="0" anchor="b">
                    <a:lnL w="8890" cmpd="sng">
                      <a:solidFill>
                        <a:srgbClr val="000000"/>
                      </a:solidFill>
                      <a:prstDash val="solid"/>
                    </a:lnL>
                    <a:lnR w="8890" cmpd="sng">
                      <a:solidFill>
                        <a:srgbClr val="000000"/>
                      </a:solidFill>
                      <a:prstDash val="solid"/>
                    </a:lnR>
                    <a:lnT w="8890" cmpd="sng">
                      <a:solidFill>
                        <a:srgbClr val="000000"/>
                      </a:solidFill>
                      <a:prstDash val="solid"/>
                    </a:lnT>
                    <a:lnB w="8890" cmpd="sng">
                      <a:solidFill>
                        <a:srgbClr val="000000"/>
                      </a:solidFill>
                      <a:prstDash val="soli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tx1"/>
                          </a:solidFill>
                          <a:latin typeface="Calibri" panose="020F0502020204030204"/>
                        </a:defRPr>
                      </a:lvl1pPr>
                      <a:lvl2pPr marL="670575" algn="l" defTabSz="1341150" rtl="0" eaLnBrk="1" latinLnBrk="0" hangingPunct="1">
                        <a:defRPr sz="2640" kern="1200">
                          <a:solidFill>
                            <a:schemeClr val="tx1"/>
                          </a:solidFill>
                          <a:latin typeface="Calibri" panose="020F0502020204030204"/>
                        </a:defRPr>
                      </a:lvl2pPr>
                      <a:lvl3pPr marL="1341150" algn="l" defTabSz="1341150" rtl="0" eaLnBrk="1" latinLnBrk="0" hangingPunct="1">
                        <a:defRPr sz="2640" kern="1200">
                          <a:solidFill>
                            <a:schemeClr val="tx1"/>
                          </a:solidFill>
                          <a:latin typeface="Calibri" panose="020F0502020204030204"/>
                        </a:defRPr>
                      </a:lvl3pPr>
                      <a:lvl4pPr marL="2011726" algn="l" defTabSz="1341150" rtl="0" eaLnBrk="1" latinLnBrk="0" hangingPunct="1">
                        <a:defRPr sz="2640" kern="1200">
                          <a:solidFill>
                            <a:schemeClr val="tx1"/>
                          </a:solidFill>
                          <a:latin typeface="Calibri" panose="020F0502020204030204"/>
                        </a:defRPr>
                      </a:lvl4pPr>
                      <a:lvl5pPr marL="2682301" algn="l" defTabSz="1341150" rtl="0" eaLnBrk="1" latinLnBrk="0" hangingPunct="1">
                        <a:defRPr sz="2640" kern="1200">
                          <a:solidFill>
                            <a:schemeClr val="tx1"/>
                          </a:solidFill>
                          <a:latin typeface="Calibri" panose="020F0502020204030204"/>
                        </a:defRPr>
                      </a:lvl5pPr>
                      <a:lvl6pPr marL="3352876" algn="l" defTabSz="1341150" rtl="0" eaLnBrk="1" latinLnBrk="0" hangingPunct="1">
                        <a:defRPr sz="2640" kern="1200">
                          <a:solidFill>
                            <a:schemeClr val="tx1"/>
                          </a:solidFill>
                          <a:latin typeface="Calibri" panose="020F0502020204030204"/>
                        </a:defRPr>
                      </a:lvl6pPr>
                      <a:lvl7pPr marL="4023451" algn="l" defTabSz="1341150" rtl="0" eaLnBrk="1" latinLnBrk="0" hangingPunct="1">
                        <a:defRPr sz="2640" kern="1200">
                          <a:solidFill>
                            <a:schemeClr val="tx1"/>
                          </a:solidFill>
                          <a:latin typeface="Calibri" panose="020F0502020204030204"/>
                        </a:defRPr>
                      </a:lvl7pPr>
                      <a:lvl8pPr marL="4694027" algn="l" defTabSz="1341150" rtl="0" eaLnBrk="1" latinLnBrk="0" hangingPunct="1">
                        <a:defRPr sz="2640" kern="1200">
                          <a:solidFill>
                            <a:schemeClr val="tx1"/>
                          </a:solidFill>
                          <a:latin typeface="Calibri" panose="020F0502020204030204"/>
                        </a:defRPr>
                      </a:lvl8pPr>
                      <a:lvl9pPr marL="5364602" algn="l" defTabSz="1341150" rtl="0" eaLnBrk="1" latinLnBrk="0" hangingPunct="1">
                        <a:defRPr sz="2640" kern="1200">
                          <a:solidFill>
                            <a:schemeClr val="tx1"/>
                          </a:solidFill>
                          <a:latin typeface="Calibri" panose="020F0502020204030204"/>
                        </a:defRPr>
                      </a:lvl9pPr>
                    </a:lstStyle>
                    <a:p>
                      <a:pPr marL="0" marR="63500" indent="0" algn="ctr">
                        <a:lnSpc>
                          <a:spcPts val="1000"/>
                        </a:lnSpc>
                        <a:spcBef>
                          <a:spcPts val="0"/>
                        </a:spcBef>
                        <a:spcAft>
                          <a:spcPts val="455"/>
                        </a:spcAft>
                      </a:pPr>
                      <a:r>
                        <a:rPr lang="en-US" sz="1200" spc="0">
                          <a:solidFill>
                            <a:srgbClr val="000000"/>
                          </a:solidFill>
                          <a:latin typeface="Arial" panose="02020603050405020304" pitchFamily="2"/>
                        </a:rPr>
                        <a:t>to </a:t>
                      </a:r>
                    </a:p>
                  </a:txBody>
                  <a:tcPr marL="0" marR="0" marT="0" marB="0" anchor="b">
                    <a:lnL w="8890" cmpd="sng">
                      <a:solidFill>
                        <a:srgbClr val="000000"/>
                      </a:solidFill>
                      <a:prstDash val="solid"/>
                    </a:lnL>
                    <a:lnR w="8890" cmpd="sng">
                      <a:solidFill>
                        <a:srgbClr val="000000"/>
                      </a:solidFill>
                      <a:prstDash val="solid"/>
                    </a:lnR>
                    <a:lnT w="8890" cmpd="sng">
                      <a:solidFill>
                        <a:srgbClr val="000000"/>
                      </a:solidFill>
                      <a:prstDash val="solid"/>
                    </a:lnT>
                    <a:lnB w="8890" cmpd="sng">
                      <a:solidFill>
                        <a:srgbClr val="000000"/>
                      </a:solidFill>
                      <a:prstDash val="soli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tx1"/>
                          </a:solidFill>
                          <a:latin typeface="Calibri" panose="020F0502020204030204"/>
                        </a:defRPr>
                      </a:lvl1pPr>
                      <a:lvl2pPr marL="670575" algn="l" defTabSz="1341150" rtl="0" eaLnBrk="1" latinLnBrk="0" hangingPunct="1">
                        <a:defRPr sz="2640" kern="1200">
                          <a:solidFill>
                            <a:schemeClr val="tx1"/>
                          </a:solidFill>
                          <a:latin typeface="Calibri" panose="020F0502020204030204"/>
                        </a:defRPr>
                      </a:lvl2pPr>
                      <a:lvl3pPr marL="1341150" algn="l" defTabSz="1341150" rtl="0" eaLnBrk="1" latinLnBrk="0" hangingPunct="1">
                        <a:defRPr sz="2640" kern="1200">
                          <a:solidFill>
                            <a:schemeClr val="tx1"/>
                          </a:solidFill>
                          <a:latin typeface="Calibri" panose="020F0502020204030204"/>
                        </a:defRPr>
                      </a:lvl3pPr>
                      <a:lvl4pPr marL="2011726" algn="l" defTabSz="1341150" rtl="0" eaLnBrk="1" latinLnBrk="0" hangingPunct="1">
                        <a:defRPr sz="2640" kern="1200">
                          <a:solidFill>
                            <a:schemeClr val="tx1"/>
                          </a:solidFill>
                          <a:latin typeface="Calibri" panose="020F0502020204030204"/>
                        </a:defRPr>
                      </a:lvl4pPr>
                      <a:lvl5pPr marL="2682301" algn="l" defTabSz="1341150" rtl="0" eaLnBrk="1" latinLnBrk="0" hangingPunct="1">
                        <a:defRPr sz="2640" kern="1200">
                          <a:solidFill>
                            <a:schemeClr val="tx1"/>
                          </a:solidFill>
                          <a:latin typeface="Calibri" panose="020F0502020204030204"/>
                        </a:defRPr>
                      </a:lvl5pPr>
                      <a:lvl6pPr marL="3352876" algn="l" defTabSz="1341150" rtl="0" eaLnBrk="1" latinLnBrk="0" hangingPunct="1">
                        <a:defRPr sz="2640" kern="1200">
                          <a:solidFill>
                            <a:schemeClr val="tx1"/>
                          </a:solidFill>
                          <a:latin typeface="Calibri" panose="020F0502020204030204"/>
                        </a:defRPr>
                      </a:lvl6pPr>
                      <a:lvl7pPr marL="4023451" algn="l" defTabSz="1341150" rtl="0" eaLnBrk="1" latinLnBrk="0" hangingPunct="1">
                        <a:defRPr sz="2640" kern="1200">
                          <a:solidFill>
                            <a:schemeClr val="tx1"/>
                          </a:solidFill>
                          <a:latin typeface="Calibri" panose="020F0502020204030204"/>
                        </a:defRPr>
                      </a:lvl7pPr>
                      <a:lvl8pPr marL="4694027" algn="l" defTabSz="1341150" rtl="0" eaLnBrk="1" latinLnBrk="0" hangingPunct="1">
                        <a:defRPr sz="2640" kern="1200">
                          <a:solidFill>
                            <a:schemeClr val="tx1"/>
                          </a:solidFill>
                          <a:latin typeface="Calibri" panose="020F0502020204030204"/>
                        </a:defRPr>
                      </a:lvl8pPr>
                      <a:lvl9pPr marL="5364602" algn="l" defTabSz="1341150" rtl="0" eaLnBrk="1" latinLnBrk="0" hangingPunct="1">
                        <a:defRPr sz="2640" kern="1200">
                          <a:solidFill>
                            <a:schemeClr val="tx1"/>
                          </a:solidFill>
                          <a:latin typeface="Calibri" panose="020F0502020204030204"/>
                        </a:defRPr>
                      </a:lvl9pPr>
                    </a:lstStyle>
                    <a:p>
                      <a:pPr marL="0" marR="73025" indent="0" algn="ctr">
                        <a:lnSpc>
                          <a:spcPts val="1000"/>
                        </a:lnSpc>
                        <a:spcBef>
                          <a:spcPts val="0"/>
                        </a:spcBef>
                        <a:spcAft>
                          <a:spcPts val="455"/>
                        </a:spcAft>
                      </a:pPr>
                      <a:r>
                        <a:rPr lang="en-US" sz="1200" spc="0">
                          <a:solidFill>
                            <a:srgbClr val="000000"/>
                          </a:solidFill>
                          <a:latin typeface="Arial" panose="02020603050405020304" pitchFamily="2"/>
                        </a:rPr>
                        <a:t>$25,000 </a:t>
                      </a:r>
                    </a:p>
                  </a:txBody>
                  <a:tcPr marL="0" marR="0" marT="0" marB="0" anchor="b">
                    <a:lnL w="8890" cmpd="sng">
                      <a:solidFill>
                        <a:srgbClr val="000000"/>
                      </a:solidFill>
                      <a:prstDash val="solid"/>
                    </a:lnL>
                    <a:lnR w="8890" cmpd="sng">
                      <a:solidFill>
                        <a:srgbClr val="000000"/>
                      </a:solidFill>
                      <a:prstDash val="solid"/>
                    </a:lnR>
                    <a:lnT w="8890" cmpd="sng">
                      <a:solidFill>
                        <a:srgbClr val="000000"/>
                      </a:solidFill>
                      <a:prstDash val="solid"/>
                    </a:lnT>
                    <a:lnB w="8890" cmpd="sng">
                      <a:solidFill>
                        <a:srgbClr val="000000"/>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13541">
                <a:tc>
                  <a:txBody>
                    <a:bodyPr/>
                    <a:lstStyle>
                      <a:lvl1pPr marL="0" algn="l" defTabSz="1341150" rtl="0" eaLnBrk="1" latinLnBrk="0" hangingPunct="1">
                        <a:defRPr sz="2640" kern="1200">
                          <a:solidFill>
                            <a:schemeClr val="tx1"/>
                          </a:solidFill>
                          <a:latin typeface="Calibri" panose="020F0502020204030204"/>
                        </a:defRPr>
                      </a:lvl1pPr>
                      <a:lvl2pPr marL="670575" algn="l" defTabSz="1341150" rtl="0" eaLnBrk="1" latinLnBrk="0" hangingPunct="1">
                        <a:defRPr sz="2640" kern="1200">
                          <a:solidFill>
                            <a:schemeClr val="tx1"/>
                          </a:solidFill>
                          <a:latin typeface="Calibri" panose="020F0502020204030204"/>
                        </a:defRPr>
                      </a:lvl2pPr>
                      <a:lvl3pPr marL="1341150" algn="l" defTabSz="1341150" rtl="0" eaLnBrk="1" latinLnBrk="0" hangingPunct="1">
                        <a:defRPr sz="2640" kern="1200">
                          <a:solidFill>
                            <a:schemeClr val="tx1"/>
                          </a:solidFill>
                          <a:latin typeface="Calibri" panose="020F0502020204030204"/>
                        </a:defRPr>
                      </a:lvl3pPr>
                      <a:lvl4pPr marL="2011726" algn="l" defTabSz="1341150" rtl="0" eaLnBrk="1" latinLnBrk="0" hangingPunct="1">
                        <a:defRPr sz="2640" kern="1200">
                          <a:solidFill>
                            <a:schemeClr val="tx1"/>
                          </a:solidFill>
                          <a:latin typeface="Calibri" panose="020F0502020204030204"/>
                        </a:defRPr>
                      </a:lvl4pPr>
                      <a:lvl5pPr marL="2682301" algn="l" defTabSz="1341150" rtl="0" eaLnBrk="1" latinLnBrk="0" hangingPunct="1">
                        <a:defRPr sz="2640" kern="1200">
                          <a:solidFill>
                            <a:schemeClr val="tx1"/>
                          </a:solidFill>
                          <a:latin typeface="Calibri" panose="020F0502020204030204"/>
                        </a:defRPr>
                      </a:lvl5pPr>
                      <a:lvl6pPr marL="3352876" algn="l" defTabSz="1341150" rtl="0" eaLnBrk="1" latinLnBrk="0" hangingPunct="1">
                        <a:defRPr sz="2640" kern="1200">
                          <a:solidFill>
                            <a:schemeClr val="tx1"/>
                          </a:solidFill>
                          <a:latin typeface="Calibri" panose="020F0502020204030204"/>
                        </a:defRPr>
                      </a:lvl6pPr>
                      <a:lvl7pPr marL="4023451" algn="l" defTabSz="1341150" rtl="0" eaLnBrk="1" latinLnBrk="0" hangingPunct="1">
                        <a:defRPr sz="2640" kern="1200">
                          <a:solidFill>
                            <a:schemeClr val="tx1"/>
                          </a:solidFill>
                          <a:latin typeface="Calibri" panose="020F0502020204030204"/>
                        </a:defRPr>
                      </a:lvl7pPr>
                      <a:lvl8pPr marL="4694027" algn="l" defTabSz="1341150" rtl="0" eaLnBrk="1" latinLnBrk="0" hangingPunct="1">
                        <a:defRPr sz="2640" kern="1200">
                          <a:solidFill>
                            <a:schemeClr val="tx1"/>
                          </a:solidFill>
                          <a:latin typeface="Calibri" panose="020F0502020204030204"/>
                        </a:defRPr>
                      </a:lvl8pPr>
                      <a:lvl9pPr marL="5364602" algn="l" defTabSz="1341150" rtl="0" eaLnBrk="1" latinLnBrk="0" hangingPunct="1">
                        <a:defRPr sz="2640" kern="1200">
                          <a:solidFill>
                            <a:schemeClr val="tx1"/>
                          </a:solidFill>
                          <a:latin typeface="Calibri" panose="020F0502020204030204"/>
                        </a:defRPr>
                      </a:lvl9pPr>
                    </a:lstStyle>
                    <a:p>
                      <a:pPr marL="76200" marR="0" indent="0" algn="l">
                        <a:lnSpc>
                          <a:spcPts val="1000"/>
                        </a:lnSpc>
                        <a:spcBef>
                          <a:spcPts val="0"/>
                        </a:spcBef>
                        <a:spcAft>
                          <a:spcPts val="460"/>
                        </a:spcAft>
                      </a:pPr>
                      <a:r>
                        <a:rPr lang="en-US" sz="1200" spc="0">
                          <a:solidFill>
                            <a:srgbClr val="000000"/>
                          </a:solidFill>
                          <a:latin typeface="Arial" panose="02020603050405020304" pitchFamily="2"/>
                        </a:rPr>
                        <a:t>Class VI </a:t>
                      </a:r>
                    </a:p>
                  </a:txBody>
                  <a:tcPr marL="0" marR="0" marT="0" marB="0" anchor="b">
                    <a:lnL w="8890" cmpd="sng">
                      <a:solidFill>
                        <a:srgbClr val="000000"/>
                      </a:solidFill>
                      <a:prstDash val="solid"/>
                    </a:lnL>
                    <a:lnR w="8890" cmpd="sng">
                      <a:solidFill>
                        <a:srgbClr val="000000"/>
                      </a:solidFill>
                      <a:prstDash val="solid"/>
                    </a:lnR>
                    <a:lnT w="8890" cmpd="sng">
                      <a:solidFill>
                        <a:srgbClr val="000000"/>
                      </a:solidFill>
                      <a:prstDash val="solid"/>
                    </a:lnT>
                    <a:lnB w="8890" cmpd="sng">
                      <a:solidFill>
                        <a:srgbClr val="000000"/>
                      </a:solidFill>
                      <a:prstDash val="soli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tx1"/>
                          </a:solidFill>
                          <a:latin typeface="Calibri" panose="020F0502020204030204"/>
                        </a:defRPr>
                      </a:lvl1pPr>
                      <a:lvl2pPr marL="670575" algn="l" defTabSz="1341150" rtl="0" eaLnBrk="1" latinLnBrk="0" hangingPunct="1">
                        <a:defRPr sz="2640" kern="1200">
                          <a:solidFill>
                            <a:schemeClr val="tx1"/>
                          </a:solidFill>
                          <a:latin typeface="Calibri" panose="020F0502020204030204"/>
                        </a:defRPr>
                      </a:lvl2pPr>
                      <a:lvl3pPr marL="1341150" algn="l" defTabSz="1341150" rtl="0" eaLnBrk="1" latinLnBrk="0" hangingPunct="1">
                        <a:defRPr sz="2640" kern="1200">
                          <a:solidFill>
                            <a:schemeClr val="tx1"/>
                          </a:solidFill>
                          <a:latin typeface="Calibri" panose="020F0502020204030204"/>
                        </a:defRPr>
                      </a:lvl3pPr>
                      <a:lvl4pPr marL="2011726" algn="l" defTabSz="1341150" rtl="0" eaLnBrk="1" latinLnBrk="0" hangingPunct="1">
                        <a:defRPr sz="2640" kern="1200">
                          <a:solidFill>
                            <a:schemeClr val="tx1"/>
                          </a:solidFill>
                          <a:latin typeface="Calibri" panose="020F0502020204030204"/>
                        </a:defRPr>
                      </a:lvl4pPr>
                      <a:lvl5pPr marL="2682301" algn="l" defTabSz="1341150" rtl="0" eaLnBrk="1" latinLnBrk="0" hangingPunct="1">
                        <a:defRPr sz="2640" kern="1200">
                          <a:solidFill>
                            <a:schemeClr val="tx1"/>
                          </a:solidFill>
                          <a:latin typeface="Calibri" panose="020F0502020204030204"/>
                        </a:defRPr>
                      </a:lvl5pPr>
                      <a:lvl6pPr marL="3352876" algn="l" defTabSz="1341150" rtl="0" eaLnBrk="1" latinLnBrk="0" hangingPunct="1">
                        <a:defRPr sz="2640" kern="1200">
                          <a:solidFill>
                            <a:schemeClr val="tx1"/>
                          </a:solidFill>
                          <a:latin typeface="Calibri" panose="020F0502020204030204"/>
                        </a:defRPr>
                      </a:lvl6pPr>
                      <a:lvl7pPr marL="4023451" algn="l" defTabSz="1341150" rtl="0" eaLnBrk="1" latinLnBrk="0" hangingPunct="1">
                        <a:defRPr sz="2640" kern="1200">
                          <a:solidFill>
                            <a:schemeClr val="tx1"/>
                          </a:solidFill>
                          <a:latin typeface="Calibri" panose="020F0502020204030204"/>
                        </a:defRPr>
                      </a:lvl7pPr>
                      <a:lvl8pPr marL="4694027" algn="l" defTabSz="1341150" rtl="0" eaLnBrk="1" latinLnBrk="0" hangingPunct="1">
                        <a:defRPr sz="2640" kern="1200">
                          <a:solidFill>
                            <a:schemeClr val="tx1"/>
                          </a:solidFill>
                          <a:latin typeface="Calibri" panose="020F0502020204030204"/>
                        </a:defRPr>
                      </a:lvl8pPr>
                      <a:lvl9pPr marL="5364602" algn="l" defTabSz="1341150" rtl="0" eaLnBrk="1" latinLnBrk="0" hangingPunct="1">
                        <a:defRPr sz="2640" kern="1200">
                          <a:solidFill>
                            <a:schemeClr val="tx1"/>
                          </a:solidFill>
                          <a:latin typeface="Calibri" panose="020F0502020204030204"/>
                        </a:defRPr>
                      </a:lvl9pPr>
                    </a:lstStyle>
                    <a:p>
                      <a:pPr marL="0" marR="57150" indent="0" algn="ctr">
                        <a:lnSpc>
                          <a:spcPts val="1000"/>
                        </a:lnSpc>
                        <a:spcBef>
                          <a:spcPts val="0"/>
                        </a:spcBef>
                        <a:spcAft>
                          <a:spcPts val="460"/>
                        </a:spcAft>
                      </a:pPr>
                      <a:r>
                        <a:rPr lang="en-US" sz="1200" spc="0">
                          <a:solidFill>
                            <a:srgbClr val="000000"/>
                          </a:solidFill>
                          <a:latin typeface="Arial" panose="02020603050405020304" pitchFamily="2"/>
                        </a:rPr>
                        <a:t>$25,000 </a:t>
                      </a:r>
                    </a:p>
                  </a:txBody>
                  <a:tcPr marL="0" marR="0" marT="0" marB="0" anchor="b">
                    <a:lnL w="8890" cmpd="sng">
                      <a:solidFill>
                        <a:srgbClr val="000000"/>
                      </a:solidFill>
                      <a:prstDash val="solid"/>
                    </a:lnL>
                    <a:lnR w="8890" cmpd="sng">
                      <a:solidFill>
                        <a:srgbClr val="000000"/>
                      </a:solidFill>
                      <a:prstDash val="solid"/>
                    </a:lnR>
                    <a:lnT w="8890" cmpd="sng">
                      <a:solidFill>
                        <a:srgbClr val="000000"/>
                      </a:solidFill>
                      <a:prstDash val="solid"/>
                    </a:lnT>
                    <a:lnB w="8890" cmpd="sng">
                      <a:solidFill>
                        <a:srgbClr val="000000"/>
                      </a:solidFill>
                      <a:prstDash val="soli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tx1"/>
                          </a:solidFill>
                          <a:latin typeface="Calibri" panose="020F0502020204030204"/>
                        </a:defRPr>
                      </a:lvl1pPr>
                      <a:lvl2pPr marL="670575" algn="l" defTabSz="1341150" rtl="0" eaLnBrk="1" latinLnBrk="0" hangingPunct="1">
                        <a:defRPr sz="2640" kern="1200">
                          <a:solidFill>
                            <a:schemeClr val="tx1"/>
                          </a:solidFill>
                          <a:latin typeface="Calibri" panose="020F0502020204030204"/>
                        </a:defRPr>
                      </a:lvl2pPr>
                      <a:lvl3pPr marL="1341150" algn="l" defTabSz="1341150" rtl="0" eaLnBrk="1" latinLnBrk="0" hangingPunct="1">
                        <a:defRPr sz="2640" kern="1200">
                          <a:solidFill>
                            <a:schemeClr val="tx1"/>
                          </a:solidFill>
                          <a:latin typeface="Calibri" panose="020F0502020204030204"/>
                        </a:defRPr>
                      </a:lvl3pPr>
                      <a:lvl4pPr marL="2011726" algn="l" defTabSz="1341150" rtl="0" eaLnBrk="1" latinLnBrk="0" hangingPunct="1">
                        <a:defRPr sz="2640" kern="1200">
                          <a:solidFill>
                            <a:schemeClr val="tx1"/>
                          </a:solidFill>
                          <a:latin typeface="Calibri" panose="020F0502020204030204"/>
                        </a:defRPr>
                      </a:lvl4pPr>
                      <a:lvl5pPr marL="2682301" algn="l" defTabSz="1341150" rtl="0" eaLnBrk="1" latinLnBrk="0" hangingPunct="1">
                        <a:defRPr sz="2640" kern="1200">
                          <a:solidFill>
                            <a:schemeClr val="tx1"/>
                          </a:solidFill>
                          <a:latin typeface="Calibri" panose="020F0502020204030204"/>
                        </a:defRPr>
                      </a:lvl5pPr>
                      <a:lvl6pPr marL="3352876" algn="l" defTabSz="1341150" rtl="0" eaLnBrk="1" latinLnBrk="0" hangingPunct="1">
                        <a:defRPr sz="2640" kern="1200">
                          <a:solidFill>
                            <a:schemeClr val="tx1"/>
                          </a:solidFill>
                          <a:latin typeface="Calibri" panose="020F0502020204030204"/>
                        </a:defRPr>
                      </a:lvl6pPr>
                      <a:lvl7pPr marL="4023451" algn="l" defTabSz="1341150" rtl="0" eaLnBrk="1" latinLnBrk="0" hangingPunct="1">
                        <a:defRPr sz="2640" kern="1200">
                          <a:solidFill>
                            <a:schemeClr val="tx1"/>
                          </a:solidFill>
                          <a:latin typeface="Calibri" panose="020F0502020204030204"/>
                        </a:defRPr>
                      </a:lvl7pPr>
                      <a:lvl8pPr marL="4694027" algn="l" defTabSz="1341150" rtl="0" eaLnBrk="1" latinLnBrk="0" hangingPunct="1">
                        <a:defRPr sz="2640" kern="1200">
                          <a:solidFill>
                            <a:schemeClr val="tx1"/>
                          </a:solidFill>
                          <a:latin typeface="Calibri" panose="020F0502020204030204"/>
                        </a:defRPr>
                      </a:lvl8pPr>
                      <a:lvl9pPr marL="5364602" algn="l" defTabSz="1341150" rtl="0" eaLnBrk="1" latinLnBrk="0" hangingPunct="1">
                        <a:defRPr sz="2640" kern="1200">
                          <a:solidFill>
                            <a:schemeClr val="tx1"/>
                          </a:solidFill>
                          <a:latin typeface="Calibri" panose="020F0502020204030204"/>
                        </a:defRPr>
                      </a:lvl9pPr>
                    </a:lstStyle>
                    <a:p>
                      <a:pPr marL="0" marR="63500" indent="0" algn="ctr">
                        <a:lnSpc>
                          <a:spcPts val="1000"/>
                        </a:lnSpc>
                        <a:spcBef>
                          <a:spcPts val="0"/>
                        </a:spcBef>
                        <a:spcAft>
                          <a:spcPts val="460"/>
                        </a:spcAft>
                      </a:pPr>
                      <a:r>
                        <a:rPr lang="en-US" sz="1200" spc="0">
                          <a:solidFill>
                            <a:srgbClr val="000000"/>
                          </a:solidFill>
                          <a:latin typeface="Arial" panose="02020603050405020304" pitchFamily="2"/>
                        </a:rPr>
                        <a:t>to </a:t>
                      </a:r>
                    </a:p>
                  </a:txBody>
                  <a:tcPr marL="0" marR="0" marT="0" marB="0" anchor="b">
                    <a:lnL w="8890" cmpd="sng">
                      <a:solidFill>
                        <a:srgbClr val="000000"/>
                      </a:solidFill>
                      <a:prstDash val="solid"/>
                    </a:lnL>
                    <a:lnR w="8890" cmpd="sng">
                      <a:solidFill>
                        <a:srgbClr val="000000"/>
                      </a:solidFill>
                      <a:prstDash val="solid"/>
                    </a:lnR>
                    <a:lnT w="8890" cmpd="sng">
                      <a:solidFill>
                        <a:srgbClr val="000000"/>
                      </a:solidFill>
                      <a:prstDash val="solid"/>
                    </a:lnT>
                    <a:lnB w="8890" cmpd="sng">
                      <a:solidFill>
                        <a:srgbClr val="000000"/>
                      </a:solidFill>
                      <a:prstDash val="soli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tx1"/>
                          </a:solidFill>
                          <a:latin typeface="Calibri" panose="020F0502020204030204"/>
                        </a:defRPr>
                      </a:lvl1pPr>
                      <a:lvl2pPr marL="670575" algn="l" defTabSz="1341150" rtl="0" eaLnBrk="1" latinLnBrk="0" hangingPunct="1">
                        <a:defRPr sz="2640" kern="1200">
                          <a:solidFill>
                            <a:schemeClr val="tx1"/>
                          </a:solidFill>
                          <a:latin typeface="Calibri" panose="020F0502020204030204"/>
                        </a:defRPr>
                      </a:lvl2pPr>
                      <a:lvl3pPr marL="1341150" algn="l" defTabSz="1341150" rtl="0" eaLnBrk="1" latinLnBrk="0" hangingPunct="1">
                        <a:defRPr sz="2640" kern="1200">
                          <a:solidFill>
                            <a:schemeClr val="tx1"/>
                          </a:solidFill>
                          <a:latin typeface="Calibri" panose="020F0502020204030204"/>
                        </a:defRPr>
                      </a:lvl3pPr>
                      <a:lvl4pPr marL="2011726" algn="l" defTabSz="1341150" rtl="0" eaLnBrk="1" latinLnBrk="0" hangingPunct="1">
                        <a:defRPr sz="2640" kern="1200">
                          <a:solidFill>
                            <a:schemeClr val="tx1"/>
                          </a:solidFill>
                          <a:latin typeface="Calibri" panose="020F0502020204030204"/>
                        </a:defRPr>
                      </a:lvl4pPr>
                      <a:lvl5pPr marL="2682301" algn="l" defTabSz="1341150" rtl="0" eaLnBrk="1" latinLnBrk="0" hangingPunct="1">
                        <a:defRPr sz="2640" kern="1200">
                          <a:solidFill>
                            <a:schemeClr val="tx1"/>
                          </a:solidFill>
                          <a:latin typeface="Calibri" panose="020F0502020204030204"/>
                        </a:defRPr>
                      </a:lvl5pPr>
                      <a:lvl6pPr marL="3352876" algn="l" defTabSz="1341150" rtl="0" eaLnBrk="1" latinLnBrk="0" hangingPunct="1">
                        <a:defRPr sz="2640" kern="1200">
                          <a:solidFill>
                            <a:schemeClr val="tx1"/>
                          </a:solidFill>
                          <a:latin typeface="Calibri" panose="020F0502020204030204"/>
                        </a:defRPr>
                      </a:lvl6pPr>
                      <a:lvl7pPr marL="4023451" algn="l" defTabSz="1341150" rtl="0" eaLnBrk="1" latinLnBrk="0" hangingPunct="1">
                        <a:defRPr sz="2640" kern="1200">
                          <a:solidFill>
                            <a:schemeClr val="tx1"/>
                          </a:solidFill>
                          <a:latin typeface="Calibri" panose="020F0502020204030204"/>
                        </a:defRPr>
                      </a:lvl7pPr>
                      <a:lvl8pPr marL="4694027" algn="l" defTabSz="1341150" rtl="0" eaLnBrk="1" latinLnBrk="0" hangingPunct="1">
                        <a:defRPr sz="2640" kern="1200">
                          <a:solidFill>
                            <a:schemeClr val="tx1"/>
                          </a:solidFill>
                          <a:latin typeface="Calibri" panose="020F0502020204030204"/>
                        </a:defRPr>
                      </a:lvl8pPr>
                      <a:lvl9pPr marL="5364602" algn="l" defTabSz="1341150" rtl="0" eaLnBrk="1" latinLnBrk="0" hangingPunct="1">
                        <a:defRPr sz="2640" kern="1200">
                          <a:solidFill>
                            <a:schemeClr val="tx1"/>
                          </a:solidFill>
                          <a:latin typeface="Calibri" panose="020F0502020204030204"/>
                        </a:defRPr>
                      </a:lvl9pPr>
                    </a:lstStyle>
                    <a:p>
                      <a:pPr marL="0" marR="73025" indent="0" algn="ctr">
                        <a:lnSpc>
                          <a:spcPts val="1000"/>
                        </a:lnSpc>
                        <a:spcBef>
                          <a:spcPts val="0"/>
                        </a:spcBef>
                        <a:spcAft>
                          <a:spcPts val="460"/>
                        </a:spcAft>
                      </a:pPr>
                      <a:r>
                        <a:rPr lang="en-US" sz="1200" spc="0">
                          <a:solidFill>
                            <a:srgbClr val="000000"/>
                          </a:solidFill>
                          <a:latin typeface="Arial" panose="02020603050405020304" pitchFamily="2"/>
                        </a:rPr>
                        <a:t>$50,000 </a:t>
                      </a:r>
                    </a:p>
                  </a:txBody>
                  <a:tcPr marL="0" marR="0" marT="0" marB="0" anchor="b">
                    <a:lnL w="8890" cmpd="sng">
                      <a:solidFill>
                        <a:srgbClr val="000000"/>
                      </a:solidFill>
                      <a:prstDash val="solid"/>
                    </a:lnL>
                    <a:lnR w="8890" cmpd="sng">
                      <a:solidFill>
                        <a:srgbClr val="000000"/>
                      </a:solidFill>
                      <a:prstDash val="solid"/>
                    </a:lnR>
                    <a:lnT w="8890" cmpd="sng">
                      <a:solidFill>
                        <a:srgbClr val="000000"/>
                      </a:solidFill>
                      <a:prstDash val="solid"/>
                    </a:lnT>
                    <a:lnB w="8890" cmpd="sng">
                      <a:solidFill>
                        <a:srgbClr val="000000"/>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10120">
                <a:tc>
                  <a:txBody>
                    <a:bodyPr/>
                    <a:lstStyle>
                      <a:lvl1pPr marL="0" algn="l" defTabSz="1341150" rtl="0" eaLnBrk="1" latinLnBrk="0" hangingPunct="1">
                        <a:defRPr sz="2640" kern="1200">
                          <a:solidFill>
                            <a:schemeClr val="tx1"/>
                          </a:solidFill>
                          <a:latin typeface="Calibri" panose="020F0502020204030204"/>
                        </a:defRPr>
                      </a:lvl1pPr>
                      <a:lvl2pPr marL="670575" algn="l" defTabSz="1341150" rtl="0" eaLnBrk="1" latinLnBrk="0" hangingPunct="1">
                        <a:defRPr sz="2640" kern="1200">
                          <a:solidFill>
                            <a:schemeClr val="tx1"/>
                          </a:solidFill>
                          <a:latin typeface="Calibri" panose="020F0502020204030204"/>
                        </a:defRPr>
                      </a:lvl2pPr>
                      <a:lvl3pPr marL="1341150" algn="l" defTabSz="1341150" rtl="0" eaLnBrk="1" latinLnBrk="0" hangingPunct="1">
                        <a:defRPr sz="2640" kern="1200">
                          <a:solidFill>
                            <a:schemeClr val="tx1"/>
                          </a:solidFill>
                          <a:latin typeface="Calibri" panose="020F0502020204030204"/>
                        </a:defRPr>
                      </a:lvl3pPr>
                      <a:lvl4pPr marL="2011726" algn="l" defTabSz="1341150" rtl="0" eaLnBrk="1" latinLnBrk="0" hangingPunct="1">
                        <a:defRPr sz="2640" kern="1200">
                          <a:solidFill>
                            <a:schemeClr val="tx1"/>
                          </a:solidFill>
                          <a:latin typeface="Calibri" panose="020F0502020204030204"/>
                        </a:defRPr>
                      </a:lvl4pPr>
                      <a:lvl5pPr marL="2682301" algn="l" defTabSz="1341150" rtl="0" eaLnBrk="1" latinLnBrk="0" hangingPunct="1">
                        <a:defRPr sz="2640" kern="1200">
                          <a:solidFill>
                            <a:schemeClr val="tx1"/>
                          </a:solidFill>
                          <a:latin typeface="Calibri" panose="020F0502020204030204"/>
                        </a:defRPr>
                      </a:lvl5pPr>
                      <a:lvl6pPr marL="3352876" algn="l" defTabSz="1341150" rtl="0" eaLnBrk="1" latinLnBrk="0" hangingPunct="1">
                        <a:defRPr sz="2640" kern="1200">
                          <a:solidFill>
                            <a:schemeClr val="tx1"/>
                          </a:solidFill>
                          <a:latin typeface="Calibri" panose="020F0502020204030204"/>
                        </a:defRPr>
                      </a:lvl6pPr>
                      <a:lvl7pPr marL="4023451" algn="l" defTabSz="1341150" rtl="0" eaLnBrk="1" latinLnBrk="0" hangingPunct="1">
                        <a:defRPr sz="2640" kern="1200">
                          <a:solidFill>
                            <a:schemeClr val="tx1"/>
                          </a:solidFill>
                          <a:latin typeface="Calibri" panose="020F0502020204030204"/>
                        </a:defRPr>
                      </a:lvl7pPr>
                      <a:lvl8pPr marL="4694027" algn="l" defTabSz="1341150" rtl="0" eaLnBrk="1" latinLnBrk="0" hangingPunct="1">
                        <a:defRPr sz="2640" kern="1200">
                          <a:solidFill>
                            <a:schemeClr val="tx1"/>
                          </a:solidFill>
                          <a:latin typeface="Calibri" panose="020F0502020204030204"/>
                        </a:defRPr>
                      </a:lvl8pPr>
                      <a:lvl9pPr marL="5364602" algn="l" defTabSz="1341150" rtl="0" eaLnBrk="1" latinLnBrk="0" hangingPunct="1">
                        <a:defRPr sz="2640" kern="1200">
                          <a:solidFill>
                            <a:schemeClr val="tx1"/>
                          </a:solidFill>
                          <a:latin typeface="Calibri" panose="020F0502020204030204"/>
                        </a:defRPr>
                      </a:lvl9pPr>
                    </a:lstStyle>
                    <a:p>
                      <a:pPr marL="76200" marR="0" indent="0" algn="l">
                        <a:lnSpc>
                          <a:spcPts val="1000"/>
                        </a:lnSpc>
                        <a:spcBef>
                          <a:spcPts val="0"/>
                        </a:spcBef>
                        <a:spcAft>
                          <a:spcPts val="430"/>
                        </a:spcAft>
                      </a:pPr>
                      <a:r>
                        <a:rPr lang="en-US" sz="1200" spc="0">
                          <a:solidFill>
                            <a:srgbClr val="000000"/>
                          </a:solidFill>
                          <a:latin typeface="Arial" panose="02020603050405020304" pitchFamily="2"/>
                        </a:rPr>
                        <a:t>Class VII </a:t>
                      </a:r>
                    </a:p>
                  </a:txBody>
                  <a:tcPr marL="0" marR="0" marT="0" marB="0" anchor="b">
                    <a:lnL w="8890" cmpd="sng">
                      <a:solidFill>
                        <a:srgbClr val="000000"/>
                      </a:solidFill>
                      <a:prstDash val="solid"/>
                    </a:lnL>
                    <a:lnR w="8890" cmpd="sng">
                      <a:solidFill>
                        <a:srgbClr val="000000"/>
                      </a:solidFill>
                      <a:prstDash val="solid"/>
                    </a:lnR>
                    <a:lnT w="8890" cmpd="sng">
                      <a:solidFill>
                        <a:srgbClr val="000000"/>
                      </a:solidFill>
                      <a:prstDash val="solid"/>
                    </a:lnT>
                    <a:lnB w="8890" cmpd="sng">
                      <a:solidFill>
                        <a:srgbClr val="000000"/>
                      </a:solidFill>
                      <a:prstDash val="soli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tx1"/>
                          </a:solidFill>
                          <a:latin typeface="Calibri" panose="020F0502020204030204"/>
                        </a:defRPr>
                      </a:lvl1pPr>
                      <a:lvl2pPr marL="670575" algn="l" defTabSz="1341150" rtl="0" eaLnBrk="1" latinLnBrk="0" hangingPunct="1">
                        <a:defRPr sz="2640" kern="1200">
                          <a:solidFill>
                            <a:schemeClr val="tx1"/>
                          </a:solidFill>
                          <a:latin typeface="Calibri" panose="020F0502020204030204"/>
                        </a:defRPr>
                      </a:lvl2pPr>
                      <a:lvl3pPr marL="1341150" algn="l" defTabSz="1341150" rtl="0" eaLnBrk="1" latinLnBrk="0" hangingPunct="1">
                        <a:defRPr sz="2640" kern="1200">
                          <a:solidFill>
                            <a:schemeClr val="tx1"/>
                          </a:solidFill>
                          <a:latin typeface="Calibri" panose="020F0502020204030204"/>
                        </a:defRPr>
                      </a:lvl3pPr>
                      <a:lvl4pPr marL="2011726" algn="l" defTabSz="1341150" rtl="0" eaLnBrk="1" latinLnBrk="0" hangingPunct="1">
                        <a:defRPr sz="2640" kern="1200">
                          <a:solidFill>
                            <a:schemeClr val="tx1"/>
                          </a:solidFill>
                          <a:latin typeface="Calibri" panose="020F0502020204030204"/>
                        </a:defRPr>
                      </a:lvl4pPr>
                      <a:lvl5pPr marL="2682301" algn="l" defTabSz="1341150" rtl="0" eaLnBrk="1" latinLnBrk="0" hangingPunct="1">
                        <a:defRPr sz="2640" kern="1200">
                          <a:solidFill>
                            <a:schemeClr val="tx1"/>
                          </a:solidFill>
                          <a:latin typeface="Calibri" panose="020F0502020204030204"/>
                        </a:defRPr>
                      </a:lvl5pPr>
                      <a:lvl6pPr marL="3352876" algn="l" defTabSz="1341150" rtl="0" eaLnBrk="1" latinLnBrk="0" hangingPunct="1">
                        <a:defRPr sz="2640" kern="1200">
                          <a:solidFill>
                            <a:schemeClr val="tx1"/>
                          </a:solidFill>
                          <a:latin typeface="Calibri" panose="020F0502020204030204"/>
                        </a:defRPr>
                      </a:lvl6pPr>
                      <a:lvl7pPr marL="4023451" algn="l" defTabSz="1341150" rtl="0" eaLnBrk="1" latinLnBrk="0" hangingPunct="1">
                        <a:defRPr sz="2640" kern="1200">
                          <a:solidFill>
                            <a:schemeClr val="tx1"/>
                          </a:solidFill>
                          <a:latin typeface="Calibri" panose="020F0502020204030204"/>
                        </a:defRPr>
                      </a:lvl7pPr>
                      <a:lvl8pPr marL="4694027" algn="l" defTabSz="1341150" rtl="0" eaLnBrk="1" latinLnBrk="0" hangingPunct="1">
                        <a:defRPr sz="2640" kern="1200">
                          <a:solidFill>
                            <a:schemeClr val="tx1"/>
                          </a:solidFill>
                          <a:latin typeface="Calibri" panose="020F0502020204030204"/>
                        </a:defRPr>
                      </a:lvl8pPr>
                      <a:lvl9pPr marL="5364602" algn="l" defTabSz="1341150" rtl="0" eaLnBrk="1" latinLnBrk="0" hangingPunct="1">
                        <a:defRPr sz="2640" kern="1200">
                          <a:solidFill>
                            <a:schemeClr val="tx1"/>
                          </a:solidFill>
                          <a:latin typeface="Calibri" panose="020F0502020204030204"/>
                        </a:defRPr>
                      </a:lvl9pPr>
                    </a:lstStyle>
                    <a:p>
                      <a:pPr marL="0" marR="57150" indent="0" algn="ctr">
                        <a:lnSpc>
                          <a:spcPts val="1000"/>
                        </a:lnSpc>
                        <a:spcBef>
                          <a:spcPts val="0"/>
                        </a:spcBef>
                        <a:spcAft>
                          <a:spcPts val="430"/>
                        </a:spcAft>
                      </a:pPr>
                      <a:r>
                        <a:rPr lang="en-US" sz="1200" spc="0">
                          <a:solidFill>
                            <a:srgbClr val="000000"/>
                          </a:solidFill>
                          <a:latin typeface="Arial" panose="02020603050405020304" pitchFamily="2"/>
                        </a:rPr>
                        <a:t>$50,000 </a:t>
                      </a:r>
                    </a:p>
                  </a:txBody>
                  <a:tcPr marL="0" marR="0" marT="0" marB="0" anchor="b">
                    <a:lnL w="8890" cmpd="sng">
                      <a:solidFill>
                        <a:srgbClr val="000000"/>
                      </a:solidFill>
                      <a:prstDash val="solid"/>
                    </a:lnL>
                    <a:lnR w="8890" cmpd="sng">
                      <a:solidFill>
                        <a:srgbClr val="000000"/>
                      </a:solidFill>
                      <a:prstDash val="solid"/>
                    </a:lnR>
                    <a:lnT w="8890" cmpd="sng">
                      <a:solidFill>
                        <a:srgbClr val="000000"/>
                      </a:solidFill>
                      <a:prstDash val="solid"/>
                    </a:lnT>
                    <a:lnB w="8890" cmpd="sng">
                      <a:solidFill>
                        <a:srgbClr val="000000"/>
                      </a:solidFill>
                      <a:prstDash val="soli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tx1"/>
                          </a:solidFill>
                          <a:latin typeface="Calibri" panose="020F0502020204030204"/>
                        </a:defRPr>
                      </a:lvl1pPr>
                      <a:lvl2pPr marL="670575" algn="l" defTabSz="1341150" rtl="0" eaLnBrk="1" latinLnBrk="0" hangingPunct="1">
                        <a:defRPr sz="2640" kern="1200">
                          <a:solidFill>
                            <a:schemeClr val="tx1"/>
                          </a:solidFill>
                          <a:latin typeface="Calibri" panose="020F0502020204030204"/>
                        </a:defRPr>
                      </a:lvl2pPr>
                      <a:lvl3pPr marL="1341150" algn="l" defTabSz="1341150" rtl="0" eaLnBrk="1" latinLnBrk="0" hangingPunct="1">
                        <a:defRPr sz="2640" kern="1200">
                          <a:solidFill>
                            <a:schemeClr val="tx1"/>
                          </a:solidFill>
                          <a:latin typeface="Calibri" panose="020F0502020204030204"/>
                        </a:defRPr>
                      </a:lvl3pPr>
                      <a:lvl4pPr marL="2011726" algn="l" defTabSz="1341150" rtl="0" eaLnBrk="1" latinLnBrk="0" hangingPunct="1">
                        <a:defRPr sz="2640" kern="1200">
                          <a:solidFill>
                            <a:schemeClr val="tx1"/>
                          </a:solidFill>
                          <a:latin typeface="Calibri" panose="020F0502020204030204"/>
                        </a:defRPr>
                      </a:lvl4pPr>
                      <a:lvl5pPr marL="2682301" algn="l" defTabSz="1341150" rtl="0" eaLnBrk="1" latinLnBrk="0" hangingPunct="1">
                        <a:defRPr sz="2640" kern="1200">
                          <a:solidFill>
                            <a:schemeClr val="tx1"/>
                          </a:solidFill>
                          <a:latin typeface="Calibri" panose="020F0502020204030204"/>
                        </a:defRPr>
                      </a:lvl5pPr>
                      <a:lvl6pPr marL="3352876" algn="l" defTabSz="1341150" rtl="0" eaLnBrk="1" latinLnBrk="0" hangingPunct="1">
                        <a:defRPr sz="2640" kern="1200">
                          <a:solidFill>
                            <a:schemeClr val="tx1"/>
                          </a:solidFill>
                          <a:latin typeface="Calibri" panose="020F0502020204030204"/>
                        </a:defRPr>
                      </a:lvl6pPr>
                      <a:lvl7pPr marL="4023451" algn="l" defTabSz="1341150" rtl="0" eaLnBrk="1" latinLnBrk="0" hangingPunct="1">
                        <a:defRPr sz="2640" kern="1200">
                          <a:solidFill>
                            <a:schemeClr val="tx1"/>
                          </a:solidFill>
                          <a:latin typeface="Calibri" panose="020F0502020204030204"/>
                        </a:defRPr>
                      </a:lvl7pPr>
                      <a:lvl8pPr marL="4694027" algn="l" defTabSz="1341150" rtl="0" eaLnBrk="1" latinLnBrk="0" hangingPunct="1">
                        <a:defRPr sz="2640" kern="1200">
                          <a:solidFill>
                            <a:schemeClr val="tx1"/>
                          </a:solidFill>
                          <a:latin typeface="Calibri" panose="020F0502020204030204"/>
                        </a:defRPr>
                      </a:lvl8pPr>
                      <a:lvl9pPr marL="5364602" algn="l" defTabSz="1341150" rtl="0" eaLnBrk="1" latinLnBrk="0" hangingPunct="1">
                        <a:defRPr sz="2640" kern="1200">
                          <a:solidFill>
                            <a:schemeClr val="tx1"/>
                          </a:solidFill>
                          <a:latin typeface="Calibri" panose="020F0502020204030204"/>
                        </a:defRPr>
                      </a:lvl9pPr>
                    </a:lstStyle>
                    <a:p>
                      <a:pPr marL="0" marR="63500" indent="0" algn="ctr">
                        <a:lnSpc>
                          <a:spcPts val="1000"/>
                        </a:lnSpc>
                        <a:spcBef>
                          <a:spcPts val="0"/>
                        </a:spcBef>
                        <a:spcAft>
                          <a:spcPts val="430"/>
                        </a:spcAft>
                      </a:pPr>
                      <a:r>
                        <a:rPr lang="en-US" sz="1200" spc="0">
                          <a:solidFill>
                            <a:srgbClr val="000000"/>
                          </a:solidFill>
                          <a:latin typeface="Arial" panose="02020603050405020304" pitchFamily="2"/>
                        </a:rPr>
                        <a:t>to </a:t>
                      </a:r>
                    </a:p>
                  </a:txBody>
                  <a:tcPr marL="0" marR="0" marT="0" marB="0" anchor="b">
                    <a:lnL w="8890" cmpd="sng">
                      <a:solidFill>
                        <a:srgbClr val="000000"/>
                      </a:solidFill>
                      <a:prstDash val="solid"/>
                    </a:lnL>
                    <a:lnR w="8890" cmpd="sng">
                      <a:solidFill>
                        <a:srgbClr val="000000"/>
                      </a:solidFill>
                      <a:prstDash val="solid"/>
                    </a:lnR>
                    <a:lnT w="8890" cmpd="sng">
                      <a:solidFill>
                        <a:srgbClr val="000000"/>
                      </a:solidFill>
                      <a:prstDash val="solid"/>
                    </a:lnT>
                    <a:lnB w="8890" cmpd="sng">
                      <a:solidFill>
                        <a:srgbClr val="000000"/>
                      </a:solidFill>
                      <a:prstDash val="soli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tx1"/>
                          </a:solidFill>
                          <a:latin typeface="Calibri" panose="020F0502020204030204"/>
                        </a:defRPr>
                      </a:lvl1pPr>
                      <a:lvl2pPr marL="670575" algn="l" defTabSz="1341150" rtl="0" eaLnBrk="1" latinLnBrk="0" hangingPunct="1">
                        <a:defRPr sz="2640" kern="1200">
                          <a:solidFill>
                            <a:schemeClr val="tx1"/>
                          </a:solidFill>
                          <a:latin typeface="Calibri" panose="020F0502020204030204"/>
                        </a:defRPr>
                      </a:lvl2pPr>
                      <a:lvl3pPr marL="1341150" algn="l" defTabSz="1341150" rtl="0" eaLnBrk="1" latinLnBrk="0" hangingPunct="1">
                        <a:defRPr sz="2640" kern="1200">
                          <a:solidFill>
                            <a:schemeClr val="tx1"/>
                          </a:solidFill>
                          <a:latin typeface="Calibri" panose="020F0502020204030204"/>
                        </a:defRPr>
                      </a:lvl3pPr>
                      <a:lvl4pPr marL="2011726" algn="l" defTabSz="1341150" rtl="0" eaLnBrk="1" latinLnBrk="0" hangingPunct="1">
                        <a:defRPr sz="2640" kern="1200">
                          <a:solidFill>
                            <a:schemeClr val="tx1"/>
                          </a:solidFill>
                          <a:latin typeface="Calibri" panose="020F0502020204030204"/>
                        </a:defRPr>
                      </a:lvl4pPr>
                      <a:lvl5pPr marL="2682301" algn="l" defTabSz="1341150" rtl="0" eaLnBrk="1" latinLnBrk="0" hangingPunct="1">
                        <a:defRPr sz="2640" kern="1200">
                          <a:solidFill>
                            <a:schemeClr val="tx1"/>
                          </a:solidFill>
                          <a:latin typeface="Calibri" panose="020F0502020204030204"/>
                        </a:defRPr>
                      </a:lvl5pPr>
                      <a:lvl6pPr marL="3352876" algn="l" defTabSz="1341150" rtl="0" eaLnBrk="1" latinLnBrk="0" hangingPunct="1">
                        <a:defRPr sz="2640" kern="1200">
                          <a:solidFill>
                            <a:schemeClr val="tx1"/>
                          </a:solidFill>
                          <a:latin typeface="Calibri" panose="020F0502020204030204"/>
                        </a:defRPr>
                      </a:lvl6pPr>
                      <a:lvl7pPr marL="4023451" algn="l" defTabSz="1341150" rtl="0" eaLnBrk="1" latinLnBrk="0" hangingPunct="1">
                        <a:defRPr sz="2640" kern="1200">
                          <a:solidFill>
                            <a:schemeClr val="tx1"/>
                          </a:solidFill>
                          <a:latin typeface="Calibri" panose="020F0502020204030204"/>
                        </a:defRPr>
                      </a:lvl7pPr>
                      <a:lvl8pPr marL="4694027" algn="l" defTabSz="1341150" rtl="0" eaLnBrk="1" latinLnBrk="0" hangingPunct="1">
                        <a:defRPr sz="2640" kern="1200">
                          <a:solidFill>
                            <a:schemeClr val="tx1"/>
                          </a:solidFill>
                          <a:latin typeface="Calibri" panose="020F0502020204030204"/>
                        </a:defRPr>
                      </a:lvl8pPr>
                      <a:lvl9pPr marL="5364602" algn="l" defTabSz="1341150" rtl="0" eaLnBrk="1" latinLnBrk="0" hangingPunct="1">
                        <a:defRPr sz="2640" kern="1200">
                          <a:solidFill>
                            <a:schemeClr val="tx1"/>
                          </a:solidFill>
                          <a:latin typeface="Calibri" panose="020F0502020204030204"/>
                        </a:defRPr>
                      </a:lvl9pPr>
                    </a:lstStyle>
                    <a:p>
                      <a:pPr marL="0" marR="73025" indent="0" algn="ctr">
                        <a:lnSpc>
                          <a:spcPts val="1000"/>
                        </a:lnSpc>
                        <a:spcBef>
                          <a:spcPts val="0"/>
                        </a:spcBef>
                        <a:spcAft>
                          <a:spcPts val="430"/>
                        </a:spcAft>
                      </a:pPr>
                      <a:r>
                        <a:rPr lang="en-US" sz="1200" spc="0">
                          <a:solidFill>
                            <a:srgbClr val="000000"/>
                          </a:solidFill>
                          <a:latin typeface="Arial" panose="02020603050405020304" pitchFamily="2"/>
                        </a:rPr>
                        <a:t>$100,000 </a:t>
                      </a:r>
                    </a:p>
                  </a:txBody>
                  <a:tcPr marL="0" marR="0" marT="0" marB="0" anchor="b">
                    <a:lnL w="8890" cmpd="sng">
                      <a:solidFill>
                        <a:srgbClr val="000000"/>
                      </a:solidFill>
                      <a:prstDash val="solid"/>
                    </a:lnL>
                    <a:lnR w="8890" cmpd="sng">
                      <a:solidFill>
                        <a:srgbClr val="000000"/>
                      </a:solidFill>
                      <a:prstDash val="solid"/>
                    </a:lnR>
                    <a:lnT w="8890" cmpd="sng">
                      <a:solidFill>
                        <a:srgbClr val="000000"/>
                      </a:solidFill>
                      <a:prstDash val="solid"/>
                    </a:lnT>
                    <a:lnB w="8890" cmpd="sng">
                      <a:solidFill>
                        <a:srgbClr val="000000"/>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13541">
                <a:tc>
                  <a:txBody>
                    <a:bodyPr/>
                    <a:lstStyle>
                      <a:lvl1pPr marL="0" algn="l" defTabSz="1341150" rtl="0" eaLnBrk="1" latinLnBrk="0" hangingPunct="1">
                        <a:defRPr sz="2640" kern="1200">
                          <a:solidFill>
                            <a:schemeClr val="tx1"/>
                          </a:solidFill>
                          <a:latin typeface="Calibri" panose="020F0502020204030204"/>
                        </a:defRPr>
                      </a:lvl1pPr>
                      <a:lvl2pPr marL="670575" algn="l" defTabSz="1341150" rtl="0" eaLnBrk="1" latinLnBrk="0" hangingPunct="1">
                        <a:defRPr sz="2640" kern="1200">
                          <a:solidFill>
                            <a:schemeClr val="tx1"/>
                          </a:solidFill>
                          <a:latin typeface="Calibri" panose="020F0502020204030204"/>
                        </a:defRPr>
                      </a:lvl2pPr>
                      <a:lvl3pPr marL="1341150" algn="l" defTabSz="1341150" rtl="0" eaLnBrk="1" latinLnBrk="0" hangingPunct="1">
                        <a:defRPr sz="2640" kern="1200">
                          <a:solidFill>
                            <a:schemeClr val="tx1"/>
                          </a:solidFill>
                          <a:latin typeface="Calibri" panose="020F0502020204030204"/>
                        </a:defRPr>
                      </a:lvl3pPr>
                      <a:lvl4pPr marL="2011726" algn="l" defTabSz="1341150" rtl="0" eaLnBrk="1" latinLnBrk="0" hangingPunct="1">
                        <a:defRPr sz="2640" kern="1200">
                          <a:solidFill>
                            <a:schemeClr val="tx1"/>
                          </a:solidFill>
                          <a:latin typeface="Calibri" panose="020F0502020204030204"/>
                        </a:defRPr>
                      </a:lvl4pPr>
                      <a:lvl5pPr marL="2682301" algn="l" defTabSz="1341150" rtl="0" eaLnBrk="1" latinLnBrk="0" hangingPunct="1">
                        <a:defRPr sz="2640" kern="1200">
                          <a:solidFill>
                            <a:schemeClr val="tx1"/>
                          </a:solidFill>
                          <a:latin typeface="Calibri" panose="020F0502020204030204"/>
                        </a:defRPr>
                      </a:lvl5pPr>
                      <a:lvl6pPr marL="3352876" algn="l" defTabSz="1341150" rtl="0" eaLnBrk="1" latinLnBrk="0" hangingPunct="1">
                        <a:defRPr sz="2640" kern="1200">
                          <a:solidFill>
                            <a:schemeClr val="tx1"/>
                          </a:solidFill>
                          <a:latin typeface="Calibri" panose="020F0502020204030204"/>
                        </a:defRPr>
                      </a:lvl6pPr>
                      <a:lvl7pPr marL="4023451" algn="l" defTabSz="1341150" rtl="0" eaLnBrk="1" latinLnBrk="0" hangingPunct="1">
                        <a:defRPr sz="2640" kern="1200">
                          <a:solidFill>
                            <a:schemeClr val="tx1"/>
                          </a:solidFill>
                          <a:latin typeface="Calibri" panose="020F0502020204030204"/>
                        </a:defRPr>
                      </a:lvl7pPr>
                      <a:lvl8pPr marL="4694027" algn="l" defTabSz="1341150" rtl="0" eaLnBrk="1" latinLnBrk="0" hangingPunct="1">
                        <a:defRPr sz="2640" kern="1200">
                          <a:solidFill>
                            <a:schemeClr val="tx1"/>
                          </a:solidFill>
                          <a:latin typeface="Calibri" panose="020F0502020204030204"/>
                        </a:defRPr>
                      </a:lvl8pPr>
                      <a:lvl9pPr marL="5364602" algn="l" defTabSz="1341150" rtl="0" eaLnBrk="1" latinLnBrk="0" hangingPunct="1">
                        <a:defRPr sz="2640" kern="1200">
                          <a:solidFill>
                            <a:schemeClr val="tx1"/>
                          </a:solidFill>
                          <a:latin typeface="Calibri" panose="020F0502020204030204"/>
                        </a:defRPr>
                      </a:lvl9pPr>
                    </a:lstStyle>
                    <a:p>
                      <a:pPr marL="76200" marR="0" indent="0" algn="l">
                        <a:lnSpc>
                          <a:spcPts val="1000"/>
                        </a:lnSpc>
                        <a:spcBef>
                          <a:spcPts val="0"/>
                        </a:spcBef>
                        <a:spcAft>
                          <a:spcPts val="455"/>
                        </a:spcAft>
                      </a:pPr>
                      <a:r>
                        <a:rPr lang="en-US" sz="1200" spc="0">
                          <a:solidFill>
                            <a:srgbClr val="000000"/>
                          </a:solidFill>
                          <a:latin typeface="Arial" panose="02020603050405020304" pitchFamily="2"/>
                        </a:rPr>
                        <a:t>Class VIII </a:t>
                      </a:r>
                    </a:p>
                  </a:txBody>
                  <a:tcPr marL="0" marR="0" marT="0" marB="0" anchor="b">
                    <a:lnL w="8890" cmpd="sng">
                      <a:solidFill>
                        <a:srgbClr val="000000"/>
                      </a:solidFill>
                      <a:prstDash val="solid"/>
                    </a:lnL>
                    <a:lnR w="8890" cmpd="sng">
                      <a:solidFill>
                        <a:srgbClr val="000000"/>
                      </a:solidFill>
                      <a:prstDash val="solid"/>
                    </a:lnR>
                    <a:lnT w="8890" cmpd="sng">
                      <a:solidFill>
                        <a:srgbClr val="000000"/>
                      </a:solidFill>
                      <a:prstDash val="solid"/>
                    </a:lnT>
                    <a:lnB w="8890" cmpd="sng">
                      <a:solidFill>
                        <a:srgbClr val="000000"/>
                      </a:solidFill>
                      <a:prstDash val="soli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tx1"/>
                          </a:solidFill>
                          <a:latin typeface="Calibri" panose="020F0502020204030204"/>
                        </a:defRPr>
                      </a:lvl1pPr>
                      <a:lvl2pPr marL="670575" algn="l" defTabSz="1341150" rtl="0" eaLnBrk="1" latinLnBrk="0" hangingPunct="1">
                        <a:defRPr sz="2640" kern="1200">
                          <a:solidFill>
                            <a:schemeClr val="tx1"/>
                          </a:solidFill>
                          <a:latin typeface="Calibri" panose="020F0502020204030204"/>
                        </a:defRPr>
                      </a:lvl2pPr>
                      <a:lvl3pPr marL="1341150" algn="l" defTabSz="1341150" rtl="0" eaLnBrk="1" latinLnBrk="0" hangingPunct="1">
                        <a:defRPr sz="2640" kern="1200">
                          <a:solidFill>
                            <a:schemeClr val="tx1"/>
                          </a:solidFill>
                          <a:latin typeface="Calibri" panose="020F0502020204030204"/>
                        </a:defRPr>
                      </a:lvl3pPr>
                      <a:lvl4pPr marL="2011726" algn="l" defTabSz="1341150" rtl="0" eaLnBrk="1" latinLnBrk="0" hangingPunct="1">
                        <a:defRPr sz="2640" kern="1200">
                          <a:solidFill>
                            <a:schemeClr val="tx1"/>
                          </a:solidFill>
                          <a:latin typeface="Calibri" panose="020F0502020204030204"/>
                        </a:defRPr>
                      </a:lvl4pPr>
                      <a:lvl5pPr marL="2682301" algn="l" defTabSz="1341150" rtl="0" eaLnBrk="1" latinLnBrk="0" hangingPunct="1">
                        <a:defRPr sz="2640" kern="1200">
                          <a:solidFill>
                            <a:schemeClr val="tx1"/>
                          </a:solidFill>
                          <a:latin typeface="Calibri" panose="020F0502020204030204"/>
                        </a:defRPr>
                      </a:lvl5pPr>
                      <a:lvl6pPr marL="3352876" algn="l" defTabSz="1341150" rtl="0" eaLnBrk="1" latinLnBrk="0" hangingPunct="1">
                        <a:defRPr sz="2640" kern="1200">
                          <a:solidFill>
                            <a:schemeClr val="tx1"/>
                          </a:solidFill>
                          <a:latin typeface="Calibri" panose="020F0502020204030204"/>
                        </a:defRPr>
                      </a:lvl6pPr>
                      <a:lvl7pPr marL="4023451" algn="l" defTabSz="1341150" rtl="0" eaLnBrk="1" latinLnBrk="0" hangingPunct="1">
                        <a:defRPr sz="2640" kern="1200">
                          <a:solidFill>
                            <a:schemeClr val="tx1"/>
                          </a:solidFill>
                          <a:latin typeface="Calibri" panose="020F0502020204030204"/>
                        </a:defRPr>
                      </a:lvl7pPr>
                      <a:lvl8pPr marL="4694027" algn="l" defTabSz="1341150" rtl="0" eaLnBrk="1" latinLnBrk="0" hangingPunct="1">
                        <a:defRPr sz="2640" kern="1200">
                          <a:solidFill>
                            <a:schemeClr val="tx1"/>
                          </a:solidFill>
                          <a:latin typeface="Calibri" panose="020F0502020204030204"/>
                        </a:defRPr>
                      </a:lvl8pPr>
                      <a:lvl9pPr marL="5364602" algn="l" defTabSz="1341150" rtl="0" eaLnBrk="1" latinLnBrk="0" hangingPunct="1">
                        <a:defRPr sz="2640" kern="1200">
                          <a:solidFill>
                            <a:schemeClr val="tx1"/>
                          </a:solidFill>
                          <a:latin typeface="Calibri" panose="020F0502020204030204"/>
                        </a:defRPr>
                      </a:lvl9pPr>
                    </a:lstStyle>
                    <a:p>
                      <a:pPr marL="0" marR="57150" indent="0" algn="ctr">
                        <a:lnSpc>
                          <a:spcPts val="1000"/>
                        </a:lnSpc>
                        <a:spcBef>
                          <a:spcPts val="0"/>
                        </a:spcBef>
                        <a:spcAft>
                          <a:spcPts val="455"/>
                        </a:spcAft>
                      </a:pPr>
                      <a:r>
                        <a:rPr lang="en-US" sz="1200" spc="0">
                          <a:solidFill>
                            <a:srgbClr val="000000"/>
                          </a:solidFill>
                          <a:latin typeface="Arial" panose="02020603050405020304" pitchFamily="2"/>
                        </a:rPr>
                        <a:t>$100,000 </a:t>
                      </a:r>
                    </a:p>
                  </a:txBody>
                  <a:tcPr marL="0" marR="0" marT="0" marB="0" anchor="b">
                    <a:lnL w="8890" cmpd="sng">
                      <a:solidFill>
                        <a:srgbClr val="000000"/>
                      </a:solidFill>
                      <a:prstDash val="solid"/>
                    </a:lnL>
                    <a:lnR w="8890" cmpd="sng">
                      <a:solidFill>
                        <a:srgbClr val="000000"/>
                      </a:solidFill>
                      <a:prstDash val="solid"/>
                    </a:lnR>
                    <a:lnT w="8890" cmpd="sng">
                      <a:solidFill>
                        <a:srgbClr val="000000"/>
                      </a:solidFill>
                      <a:prstDash val="solid"/>
                    </a:lnT>
                    <a:lnB w="8890" cmpd="sng">
                      <a:solidFill>
                        <a:srgbClr val="000000"/>
                      </a:solidFill>
                      <a:prstDash val="soli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tx1"/>
                          </a:solidFill>
                          <a:latin typeface="Calibri" panose="020F0502020204030204"/>
                        </a:defRPr>
                      </a:lvl1pPr>
                      <a:lvl2pPr marL="670575" algn="l" defTabSz="1341150" rtl="0" eaLnBrk="1" latinLnBrk="0" hangingPunct="1">
                        <a:defRPr sz="2640" kern="1200">
                          <a:solidFill>
                            <a:schemeClr val="tx1"/>
                          </a:solidFill>
                          <a:latin typeface="Calibri" panose="020F0502020204030204"/>
                        </a:defRPr>
                      </a:lvl2pPr>
                      <a:lvl3pPr marL="1341150" algn="l" defTabSz="1341150" rtl="0" eaLnBrk="1" latinLnBrk="0" hangingPunct="1">
                        <a:defRPr sz="2640" kern="1200">
                          <a:solidFill>
                            <a:schemeClr val="tx1"/>
                          </a:solidFill>
                          <a:latin typeface="Calibri" panose="020F0502020204030204"/>
                        </a:defRPr>
                      </a:lvl3pPr>
                      <a:lvl4pPr marL="2011726" algn="l" defTabSz="1341150" rtl="0" eaLnBrk="1" latinLnBrk="0" hangingPunct="1">
                        <a:defRPr sz="2640" kern="1200">
                          <a:solidFill>
                            <a:schemeClr val="tx1"/>
                          </a:solidFill>
                          <a:latin typeface="Calibri" panose="020F0502020204030204"/>
                        </a:defRPr>
                      </a:lvl4pPr>
                      <a:lvl5pPr marL="2682301" algn="l" defTabSz="1341150" rtl="0" eaLnBrk="1" latinLnBrk="0" hangingPunct="1">
                        <a:defRPr sz="2640" kern="1200">
                          <a:solidFill>
                            <a:schemeClr val="tx1"/>
                          </a:solidFill>
                          <a:latin typeface="Calibri" panose="020F0502020204030204"/>
                        </a:defRPr>
                      </a:lvl5pPr>
                      <a:lvl6pPr marL="3352876" algn="l" defTabSz="1341150" rtl="0" eaLnBrk="1" latinLnBrk="0" hangingPunct="1">
                        <a:defRPr sz="2640" kern="1200">
                          <a:solidFill>
                            <a:schemeClr val="tx1"/>
                          </a:solidFill>
                          <a:latin typeface="Calibri" panose="020F0502020204030204"/>
                        </a:defRPr>
                      </a:lvl6pPr>
                      <a:lvl7pPr marL="4023451" algn="l" defTabSz="1341150" rtl="0" eaLnBrk="1" latinLnBrk="0" hangingPunct="1">
                        <a:defRPr sz="2640" kern="1200">
                          <a:solidFill>
                            <a:schemeClr val="tx1"/>
                          </a:solidFill>
                          <a:latin typeface="Calibri" panose="020F0502020204030204"/>
                        </a:defRPr>
                      </a:lvl7pPr>
                      <a:lvl8pPr marL="4694027" algn="l" defTabSz="1341150" rtl="0" eaLnBrk="1" latinLnBrk="0" hangingPunct="1">
                        <a:defRPr sz="2640" kern="1200">
                          <a:solidFill>
                            <a:schemeClr val="tx1"/>
                          </a:solidFill>
                          <a:latin typeface="Calibri" panose="020F0502020204030204"/>
                        </a:defRPr>
                      </a:lvl8pPr>
                      <a:lvl9pPr marL="5364602" algn="l" defTabSz="1341150" rtl="0" eaLnBrk="1" latinLnBrk="0" hangingPunct="1">
                        <a:defRPr sz="2640" kern="1200">
                          <a:solidFill>
                            <a:schemeClr val="tx1"/>
                          </a:solidFill>
                          <a:latin typeface="Calibri" panose="020F0502020204030204"/>
                        </a:defRPr>
                      </a:lvl9pPr>
                    </a:lstStyle>
                    <a:p>
                      <a:pPr marL="0" marR="63500" indent="0" algn="ctr">
                        <a:lnSpc>
                          <a:spcPts val="1000"/>
                        </a:lnSpc>
                        <a:spcBef>
                          <a:spcPts val="0"/>
                        </a:spcBef>
                        <a:spcAft>
                          <a:spcPts val="455"/>
                        </a:spcAft>
                      </a:pPr>
                      <a:r>
                        <a:rPr lang="en-US" sz="1200" spc="0">
                          <a:solidFill>
                            <a:srgbClr val="000000"/>
                          </a:solidFill>
                          <a:latin typeface="Arial" panose="02020603050405020304" pitchFamily="2"/>
                        </a:rPr>
                        <a:t>to </a:t>
                      </a:r>
                    </a:p>
                  </a:txBody>
                  <a:tcPr marL="0" marR="0" marT="0" marB="0" anchor="b">
                    <a:lnL w="8890" cmpd="sng">
                      <a:solidFill>
                        <a:srgbClr val="000000"/>
                      </a:solidFill>
                      <a:prstDash val="solid"/>
                    </a:lnL>
                    <a:lnR w="8890" cmpd="sng">
                      <a:solidFill>
                        <a:srgbClr val="000000"/>
                      </a:solidFill>
                      <a:prstDash val="solid"/>
                    </a:lnR>
                    <a:lnT w="8890" cmpd="sng">
                      <a:solidFill>
                        <a:srgbClr val="000000"/>
                      </a:solidFill>
                      <a:prstDash val="solid"/>
                    </a:lnT>
                    <a:lnB w="8890" cmpd="sng">
                      <a:solidFill>
                        <a:srgbClr val="000000"/>
                      </a:solidFill>
                      <a:prstDash val="soli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tx1"/>
                          </a:solidFill>
                          <a:latin typeface="Calibri" panose="020F0502020204030204"/>
                        </a:defRPr>
                      </a:lvl1pPr>
                      <a:lvl2pPr marL="670575" algn="l" defTabSz="1341150" rtl="0" eaLnBrk="1" latinLnBrk="0" hangingPunct="1">
                        <a:defRPr sz="2640" kern="1200">
                          <a:solidFill>
                            <a:schemeClr val="tx1"/>
                          </a:solidFill>
                          <a:latin typeface="Calibri" panose="020F0502020204030204"/>
                        </a:defRPr>
                      </a:lvl2pPr>
                      <a:lvl3pPr marL="1341150" algn="l" defTabSz="1341150" rtl="0" eaLnBrk="1" latinLnBrk="0" hangingPunct="1">
                        <a:defRPr sz="2640" kern="1200">
                          <a:solidFill>
                            <a:schemeClr val="tx1"/>
                          </a:solidFill>
                          <a:latin typeface="Calibri" panose="020F0502020204030204"/>
                        </a:defRPr>
                      </a:lvl3pPr>
                      <a:lvl4pPr marL="2011726" algn="l" defTabSz="1341150" rtl="0" eaLnBrk="1" latinLnBrk="0" hangingPunct="1">
                        <a:defRPr sz="2640" kern="1200">
                          <a:solidFill>
                            <a:schemeClr val="tx1"/>
                          </a:solidFill>
                          <a:latin typeface="Calibri" panose="020F0502020204030204"/>
                        </a:defRPr>
                      </a:lvl4pPr>
                      <a:lvl5pPr marL="2682301" algn="l" defTabSz="1341150" rtl="0" eaLnBrk="1" latinLnBrk="0" hangingPunct="1">
                        <a:defRPr sz="2640" kern="1200">
                          <a:solidFill>
                            <a:schemeClr val="tx1"/>
                          </a:solidFill>
                          <a:latin typeface="Calibri" panose="020F0502020204030204"/>
                        </a:defRPr>
                      </a:lvl5pPr>
                      <a:lvl6pPr marL="3352876" algn="l" defTabSz="1341150" rtl="0" eaLnBrk="1" latinLnBrk="0" hangingPunct="1">
                        <a:defRPr sz="2640" kern="1200">
                          <a:solidFill>
                            <a:schemeClr val="tx1"/>
                          </a:solidFill>
                          <a:latin typeface="Calibri" panose="020F0502020204030204"/>
                        </a:defRPr>
                      </a:lvl6pPr>
                      <a:lvl7pPr marL="4023451" algn="l" defTabSz="1341150" rtl="0" eaLnBrk="1" latinLnBrk="0" hangingPunct="1">
                        <a:defRPr sz="2640" kern="1200">
                          <a:solidFill>
                            <a:schemeClr val="tx1"/>
                          </a:solidFill>
                          <a:latin typeface="Calibri" panose="020F0502020204030204"/>
                        </a:defRPr>
                      </a:lvl7pPr>
                      <a:lvl8pPr marL="4694027" algn="l" defTabSz="1341150" rtl="0" eaLnBrk="1" latinLnBrk="0" hangingPunct="1">
                        <a:defRPr sz="2640" kern="1200">
                          <a:solidFill>
                            <a:schemeClr val="tx1"/>
                          </a:solidFill>
                          <a:latin typeface="Calibri" panose="020F0502020204030204"/>
                        </a:defRPr>
                      </a:lvl8pPr>
                      <a:lvl9pPr marL="5364602" algn="l" defTabSz="1341150" rtl="0" eaLnBrk="1" latinLnBrk="0" hangingPunct="1">
                        <a:defRPr sz="2640" kern="1200">
                          <a:solidFill>
                            <a:schemeClr val="tx1"/>
                          </a:solidFill>
                          <a:latin typeface="Calibri" panose="020F0502020204030204"/>
                        </a:defRPr>
                      </a:lvl9pPr>
                    </a:lstStyle>
                    <a:p>
                      <a:pPr marL="0" marR="73025" indent="0" algn="ctr">
                        <a:lnSpc>
                          <a:spcPts val="1000"/>
                        </a:lnSpc>
                        <a:spcBef>
                          <a:spcPts val="0"/>
                        </a:spcBef>
                        <a:spcAft>
                          <a:spcPts val="455"/>
                        </a:spcAft>
                      </a:pPr>
                      <a:r>
                        <a:rPr lang="en-US" sz="1200" spc="0">
                          <a:solidFill>
                            <a:srgbClr val="000000"/>
                          </a:solidFill>
                          <a:latin typeface="Arial" panose="02020603050405020304" pitchFamily="2"/>
                        </a:rPr>
                        <a:t>$250,000 </a:t>
                      </a:r>
                    </a:p>
                  </a:txBody>
                  <a:tcPr marL="0" marR="0" marT="0" marB="0" anchor="b">
                    <a:lnL w="8890" cmpd="sng">
                      <a:solidFill>
                        <a:srgbClr val="000000"/>
                      </a:solidFill>
                      <a:prstDash val="solid"/>
                    </a:lnL>
                    <a:lnR w="8890" cmpd="sng">
                      <a:solidFill>
                        <a:srgbClr val="000000"/>
                      </a:solidFill>
                      <a:prstDash val="solid"/>
                    </a:lnR>
                    <a:lnT w="8890" cmpd="sng">
                      <a:solidFill>
                        <a:srgbClr val="000000"/>
                      </a:solidFill>
                      <a:prstDash val="solid"/>
                    </a:lnT>
                    <a:lnB w="8890" cmpd="sng">
                      <a:solidFill>
                        <a:srgbClr val="000000"/>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210804">
                <a:tc>
                  <a:txBody>
                    <a:bodyPr/>
                    <a:lstStyle>
                      <a:lvl1pPr marL="0" algn="l" defTabSz="1341150" rtl="0" eaLnBrk="1" latinLnBrk="0" hangingPunct="1">
                        <a:defRPr sz="2640" kern="1200">
                          <a:solidFill>
                            <a:schemeClr val="tx1"/>
                          </a:solidFill>
                          <a:latin typeface="Calibri" panose="020F0502020204030204"/>
                        </a:defRPr>
                      </a:lvl1pPr>
                      <a:lvl2pPr marL="670575" algn="l" defTabSz="1341150" rtl="0" eaLnBrk="1" latinLnBrk="0" hangingPunct="1">
                        <a:defRPr sz="2640" kern="1200">
                          <a:solidFill>
                            <a:schemeClr val="tx1"/>
                          </a:solidFill>
                          <a:latin typeface="Calibri" panose="020F0502020204030204"/>
                        </a:defRPr>
                      </a:lvl2pPr>
                      <a:lvl3pPr marL="1341150" algn="l" defTabSz="1341150" rtl="0" eaLnBrk="1" latinLnBrk="0" hangingPunct="1">
                        <a:defRPr sz="2640" kern="1200">
                          <a:solidFill>
                            <a:schemeClr val="tx1"/>
                          </a:solidFill>
                          <a:latin typeface="Calibri" panose="020F0502020204030204"/>
                        </a:defRPr>
                      </a:lvl3pPr>
                      <a:lvl4pPr marL="2011726" algn="l" defTabSz="1341150" rtl="0" eaLnBrk="1" latinLnBrk="0" hangingPunct="1">
                        <a:defRPr sz="2640" kern="1200">
                          <a:solidFill>
                            <a:schemeClr val="tx1"/>
                          </a:solidFill>
                          <a:latin typeface="Calibri" panose="020F0502020204030204"/>
                        </a:defRPr>
                      </a:lvl4pPr>
                      <a:lvl5pPr marL="2682301" algn="l" defTabSz="1341150" rtl="0" eaLnBrk="1" latinLnBrk="0" hangingPunct="1">
                        <a:defRPr sz="2640" kern="1200">
                          <a:solidFill>
                            <a:schemeClr val="tx1"/>
                          </a:solidFill>
                          <a:latin typeface="Calibri" panose="020F0502020204030204"/>
                        </a:defRPr>
                      </a:lvl5pPr>
                      <a:lvl6pPr marL="3352876" algn="l" defTabSz="1341150" rtl="0" eaLnBrk="1" latinLnBrk="0" hangingPunct="1">
                        <a:defRPr sz="2640" kern="1200">
                          <a:solidFill>
                            <a:schemeClr val="tx1"/>
                          </a:solidFill>
                          <a:latin typeface="Calibri" panose="020F0502020204030204"/>
                        </a:defRPr>
                      </a:lvl6pPr>
                      <a:lvl7pPr marL="4023451" algn="l" defTabSz="1341150" rtl="0" eaLnBrk="1" latinLnBrk="0" hangingPunct="1">
                        <a:defRPr sz="2640" kern="1200">
                          <a:solidFill>
                            <a:schemeClr val="tx1"/>
                          </a:solidFill>
                          <a:latin typeface="Calibri" panose="020F0502020204030204"/>
                        </a:defRPr>
                      </a:lvl7pPr>
                      <a:lvl8pPr marL="4694027" algn="l" defTabSz="1341150" rtl="0" eaLnBrk="1" latinLnBrk="0" hangingPunct="1">
                        <a:defRPr sz="2640" kern="1200">
                          <a:solidFill>
                            <a:schemeClr val="tx1"/>
                          </a:solidFill>
                          <a:latin typeface="Calibri" panose="020F0502020204030204"/>
                        </a:defRPr>
                      </a:lvl8pPr>
                      <a:lvl9pPr marL="5364602" algn="l" defTabSz="1341150" rtl="0" eaLnBrk="1" latinLnBrk="0" hangingPunct="1">
                        <a:defRPr sz="2640" kern="1200">
                          <a:solidFill>
                            <a:schemeClr val="tx1"/>
                          </a:solidFill>
                          <a:latin typeface="Calibri" panose="020F0502020204030204"/>
                        </a:defRPr>
                      </a:lvl9pPr>
                    </a:lstStyle>
                    <a:p>
                      <a:pPr marL="76200" marR="0" indent="0" algn="l">
                        <a:lnSpc>
                          <a:spcPts val="1000"/>
                        </a:lnSpc>
                        <a:spcBef>
                          <a:spcPts val="0"/>
                        </a:spcBef>
                        <a:spcAft>
                          <a:spcPts val="430"/>
                        </a:spcAft>
                      </a:pPr>
                      <a:r>
                        <a:rPr lang="en-US" sz="1200" spc="0">
                          <a:solidFill>
                            <a:srgbClr val="000000"/>
                          </a:solidFill>
                          <a:latin typeface="Arial" panose="02020603050405020304" pitchFamily="2"/>
                        </a:rPr>
                        <a:t>Class IX </a:t>
                      </a:r>
                    </a:p>
                  </a:txBody>
                  <a:tcPr marL="0" marR="0" marT="0" marB="0" anchor="b">
                    <a:lnL w="8890" cmpd="sng">
                      <a:solidFill>
                        <a:srgbClr val="000000"/>
                      </a:solidFill>
                      <a:prstDash val="solid"/>
                    </a:lnL>
                    <a:lnR w="8890" cmpd="sng">
                      <a:solidFill>
                        <a:srgbClr val="000000"/>
                      </a:solidFill>
                      <a:prstDash val="solid"/>
                    </a:lnR>
                    <a:lnT w="8890" cmpd="sng">
                      <a:solidFill>
                        <a:srgbClr val="000000"/>
                      </a:solidFill>
                      <a:prstDash val="solid"/>
                    </a:lnT>
                    <a:lnB w="8890" cmpd="sng">
                      <a:solidFill>
                        <a:srgbClr val="000000"/>
                      </a:solidFill>
                      <a:prstDash val="soli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tx1"/>
                          </a:solidFill>
                          <a:latin typeface="Calibri" panose="020F0502020204030204"/>
                        </a:defRPr>
                      </a:lvl1pPr>
                      <a:lvl2pPr marL="670575" algn="l" defTabSz="1341150" rtl="0" eaLnBrk="1" latinLnBrk="0" hangingPunct="1">
                        <a:defRPr sz="2640" kern="1200">
                          <a:solidFill>
                            <a:schemeClr val="tx1"/>
                          </a:solidFill>
                          <a:latin typeface="Calibri" panose="020F0502020204030204"/>
                        </a:defRPr>
                      </a:lvl2pPr>
                      <a:lvl3pPr marL="1341150" algn="l" defTabSz="1341150" rtl="0" eaLnBrk="1" latinLnBrk="0" hangingPunct="1">
                        <a:defRPr sz="2640" kern="1200">
                          <a:solidFill>
                            <a:schemeClr val="tx1"/>
                          </a:solidFill>
                          <a:latin typeface="Calibri" panose="020F0502020204030204"/>
                        </a:defRPr>
                      </a:lvl3pPr>
                      <a:lvl4pPr marL="2011726" algn="l" defTabSz="1341150" rtl="0" eaLnBrk="1" latinLnBrk="0" hangingPunct="1">
                        <a:defRPr sz="2640" kern="1200">
                          <a:solidFill>
                            <a:schemeClr val="tx1"/>
                          </a:solidFill>
                          <a:latin typeface="Calibri" panose="020F0502020204030204"/>
                        </a:defRPr>
                      </a:lvl4pPr>
                      <a:lvl5pPr marL="2682301" algn="l" defTabSz="1341150" rtl="0" eaLnBrk="1" latinLnBrk="0" hangingPunct="1">
                        <a:defRPr sz="2640" kern="1200">
                          <a:solidFill>
                            <a:schemeClr val="tx1"/>
                          </a:solidFill>
                          <a:latin typeface="Calibri" panose="020F0502020204030204"/>
                        </a:defRPr>
                      </a:lvl5pPr>
                      <a:lvl6pPr marL="3352876" algn="l" defTabSz="1341150" rtl="0" eaLnBrk="1" latinLnBrk="0" hangingPunct="1">
                        <a:defRPr sz="2640" kern="1200">
                          <a:solidFill>
                            <a:schemeClr val="tx1"/>
                          </a:solidFill>
                          <a:latin typeface="Calibri" panose="020F0502020204030204"/>
                        </a:defRPr>
                      </a:lvl6pPr>
                      <a:lvl7pPr marL="4023451" algn="l" defTabSz="1341150" rtl="0" eaLnBrk="1" latinLnBrk="0" hangingPunct="1">
                        <a:defRPr sz="2640" kern="1200">
                          <a:solidFill>
                            <a:schemeClr val="tx1"/>
                          </a:solidFill>
                          <a:latin typeface="Calibri" panose="020F0502020204030204"/>
                        </a:defRPr>
                      </a:lvl7pPr>
                      <a:lvl8pPr marL="4694027" algn="l" defTabSz="1341150" rtl="0" eaLnBrk="1" latinLnBrk="0" hangingPunct="1">
                        <a:defRPr sz="2640" kern="1200">
                          <a:solidFill>
                            <a:schemeClr val="tx1"/>
                          </a:solidFill>
                          <a:latin typeface="Calibri" panose="020F0502020204030204"/>
                        </a:defRPr>
                      </a:lvl8pPr>
                      <a:lvl9pPr marL="5364602" algn="l" defTabSz="1341150" rtl="0" eaLnBrk="1" latinLnBrk="0" hangingPunct="1">
                        <a:defRPr sz="2640" kern="1200">
                          <a:solidFill>
                            <a:schemeClr val="tx1"/>
                          </a:solidFill>
                          <a:latin typeface="Calibri" panose="020F0502020204030204"/>
                        </a:defRPr>
                      </a:lvl9pPr>
                    </a:lstStyle>
                    <a:p>
                      <a:pPr marL="0" marR="57150" indent="0" algn="ctr">
                        <a:lnSpc>
                          <a:spcPts val="1000"/>
                        </a:lnSpc>
                        <a:spcBef>
                          <a:spcPts val="0"/>
                        </a:spcBef>
                        <a:spcAft>
                          <a:spcPts val="430"/>
                        </a:spcAft>
                      </a:pPr>
                      <a:r>
                        <a:rPr lang="en-US" sz="1200" spc="0">
                          <a:solidFill>
                            <a:srgbClr val="000000"/>
                          </a:solidFill>
                          <a:latin typeface="Arial" panose="02020603050405020304" pitchFamily="2"/>
                        </a:rPr>
                        <a:t>$250,000 </a:t>
                      </a:r>
                    </a:p>
                  </a:txBody>
                  <a:tcPr marL="0" marR="0" marT="0" marB="0" anchor="b">
                    <a:lnL w="8890" cmpd="sng">
                      <a:solidFill>
                        <a:srgbClr val="000000"/>
                      </a:solidFill>
                      <a:prstDash val="solid"/>
                    </a:lnL>
                    <a:lnR w="8890" cmpd="sng">
                      <a:solidFill>
                        <a:srgbClr val="000000"/>
                      </a:solidFill>
                      <a:prstDash val="solid"/>
                    </a:lnR>
                    <a:lnT w="8890" cmpd="sng">
                      <a:solidFill>
                        <a:srgbClr val="000000"/>
                      </a:solidFill>
                      <a:prstDash val="solid"/>
                    </a:lnT>
                    <a:lnB w="8890" cmpd="sng">
                      <a:solidFill>
                        <a:srgbClr val="000000"/>
                      </a:solidFill>
                      <a:prstDash val="soli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tx1"/>
                          </a:solidFill>
                          <a:latin typeface="Calibri" panose="020F0502020204030204"/>
                        </a:defRPr>
                      </a:lvl1pPr>
                      <a:lvl2pPr marL="670575" algn="l" defTabSz="1341150" rtl="0" eaLnBrk="1" latinLnBrk="0" hangingPunct="1">
                        <a:defRPr sz="2640" kern="1200">
                          <a:solidFill>
                            <a:schemeClr val="tx1"/>
                          </a:solidFill>
                          <a:latin typeface="Calibri" panose="020F0502020204030204"/>
                        </a:defRPr>
                      </a:lvl2pPr>
                      <a:lvl3pPr marL="1341150" algn="l" defTabSz="1341150" rtl="0" eaLnBrk="1" latinLnBrk="0" hangingPunct="1">
                        <a:defRPr sz="2640" kern="1200">
                          <a:solidFill>
                            <a:schemeClr val="tx1"/>
                          </a:solidFill>
                          <a:latin typeface="Calibri" panose="020F0502020204030204"/>
                        </a:defRPr>
                      </a:lvl3pPr>
                      <a:lvl4pPr marL="2011726" algn="l" defTabSz="1341150" rtl="0" eaLnBrk="1" latinLnBrk="0" hangingPunct="1">
                        <a:defRPr sz="2640" kern="1200">
                          <a:solidFill>
                            <a:schemeClr val="tx1"/>
                          </a:solidFill>
                          <a:latin typeface="Calibri" panose="020F0502020204030204"/>
                        </a:defRPr>
                      </a:lvl4pPr>
                      <a:lvl5pPr marL="2682301" algn="l" defTabSz="1341150" rtl="0" eaLnBrk="1" latinLnBrk="0" hangingPunct="1">
                        <a:defRPr sz="2640" kern="1200">
                          <a:solidFill>
                            <a:schemeClr val="tx1"/>
                          </a:solidFill>
                          <a:latin typeface="Calibri" panose="020F0502020204030204"/>
                        </a:defRPr>
                      </a:lvl5pPr>
                      <a:lvl6pPr marL="3352876" algn="l" defTabSz="1341150" rtl="0" eaLnBrk="1" latinLnBrk="0" hangingPunct="1">
                        <a:defRPr sz="2640" kern="1200">
                          <a:solidFill>
                            <a:schemeClr val="tx1"/>
                          </a:solidFill>
                          <a:latin typeface="Calibri" panose="020F0502020204030204"/>
                        </a:defRPr>
                      </a:lvl6pPr>
                      <a:lvl7pPr marL="4023451" algn="l" defTabSz="1341150" rtl="0" eaLnBrk="1" latinLnBrk="0" hangingPunct="1">
                        <a:defRPr sz="2640" kern="1200">
                          <a:solidFill>
                            <a:schemeClr val="tx1"/>
                          </a:solidFill>
                          <a:latin typeface="Calibri" panose="020F0502020204030204"/>
                        </a:defRPr>
                      </a:lvl7pPr>
                      <a:lvl8pPr marL="4694027" algn="l" defTabSz="1341150" rtl="0" eaLnBrk="1" latinLnBrk="0" hangingPunct="1">
                        <a:defRPr sz="2640" kern="1200">
                          <a:solidFill>
                            <a:schemeClr val="tx1"/>
                          </a:solidFill>
                          <a:latin typeface="Calibri" panose="020F0502020204030204"/>
                        </a:defRPr>
                      </a:lvl8pPr>
                      <a:lvl9pPr marL="5364602" algn="l" defTabSz="1341150" rtl="0" eaLnBrk="1" latinLnBrk="0" hangingPunct="1">
                        <a:defRPr sz="2640" kern="1200">
                          <a:solidFill>
                            <a:schemeClr val="tx1"/>
                          </a:solidFill>
                          <a:latin typeface="Calibri" panose="020F0502020204030204"/>
                        </a:defRPr>
                      </a:lvl9pPr>
                    </a:lstStyle>
                    <a:p>
                      <a:pPr marL="0" marR="63500" indent="0" algn="ctr">
                        <a:lnSpc>
                          <a:spcPts val="1000"/>
                        </a:lnSpc>
                        <a:spcBef>
                          <a:spcPts val="0"/>
                        </a:spcBef>
                        <a:spcAft>
                          <a:spcPts val="430"/>
                        </a:spcAft>
                      </a:pPr>
                      <a:r>
                        <a:rPr lang="en-US" sz="1200" spc="0">
                          <a:solidFill>
                            <a:srgbClr val="000000"/>
                          </a:solidFill>
                          <a:latin typeface="Arial" panose="02020603050405020304" pitchFamily="2"/>
                        </a:rPr>
                        <a:t>to </a:t>
                      </a:r>
                    </a:p>
                  </a:txBody>
                  <a:tcPr marL="0" marR="0" marT="0" marB="0" anchor="b">
                    <a:lnL w="8890" cmpd="sng">
                      <a:solidFill>
                        <a:srgbClr val="000000"/>
                      </a:solidFill>
                      <a:prstDash val="solid"/>
                    </a:lnL>
                    <a:lnR w="8890" cmpd="sng">
                      <a:solidFill>
                        <a:srgbClr val="000000"/>
                      </a:solidFill>
                      <a:prstDash val="solid"/>
                    </a:lnR>
                    <a:lnT w="8890" cmpd="sng">
                      <a:solidFill>
                        <a:srgbClr val="000000"/>
                      </a:solidFill>
                      <a:prstDash val="solid"/>
                    </a:lnT>
                    <a:lnB w="8890" cmpd="sng">
                      <a:solidFill>
                        <a:srgbClr val="000000"/>
                      </a:solidFill>
                      <a:prstDash val="soli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tx1"/>
                          </a:solidFill>
                          <a:latin typeface="Calibri" panose="020F0502020204030204"/>
                        </a:defRPr>
                      </a:lvl1pPr>
                      <a:lvl2pPr marL="670575" algn="l" defTabSz="1341150" rtl="0" eaLnBrk="1" latinLnBrk="0" hangingPunct="1">
                        <a:defRPr sz="2640" kern="1200">
                          <a:solidFill>
                            <a:schemeClr val="tx1"/>
                          </a:solidFill>
                          <a:latin typeface="Calibri" panose="020F0502020204030204"/>
                        </a:defRPr>
                      </a:lvl2pPr>
                      <a:lvl3pPr marL="1341150" algn="l" defTabSz="1341150" rtl="0" eaLnBrk="1" latinLnBrk="0" hangingPunct="1">
                        <a:defRPr sz="2640" kern="1200">
                          <a:solidFill>
                            <a:schemeClr val="tx1"/>
                          </a:solidFill>
                          <a:latin typeface="Calibri" panose="020F0502020204030204"/>
                        </a:defRPr>
                      </a:lvl3pPr>
                      <a:lvl4pPr marL="2011726" algn="l" defTabSz="1341150" rtl="0" eaLnBrk="1" latinLnBrk="0" hangingPunct="1">
                        <a:defRPr sz="2640" kern="1200">
                          <a:solidFill>
                            <a:schemeClr val="tx1"/>
                          </a:solidFill>
                          <a:latin typeface="Calibri" panose="020F0502020204030204"/>
                        </a:defRPr>
                      </a:lvl4pPr>
                      <a:lvl5pPr marL="2682301" algn="l" defTabSz="1341150" rtl="0" eaLnBrk="1" latinLnBrk="0" hangingPunct="1">
                        <a:defRPr sz="2640" kern="1200">
                          <a:solidFill>
                            <a:schemeClr val="tx1"/>
                          </a:solidFill>
                          <a:latin typeface="Calibri" panose="020F0502020204030204"/>
                        </a:defRPr>
                      </a:lvl5pPr>
                      <a:lvl6pPr marL="3352876" algn="l" defTabSz="1341150" rtl="0" eaLnBrk="1" latinLnBrk="0" hangingPunct="1">
                        <a:defRPr sz="2640" kern="1200">
                          <a:solidFill>
                            <a:schemeClr val="tx1"/>
                          </a:solidFill>
                          <a:latin typeface="Calibri" panose="020F0502020204030204"/>
                        </a:defRPr>
                      </a:lvl6pPr>
                      <a:lvl7pPr marL="4023451" algn="l" defTabSz="1341150" rtl="0" eaLnBrk="1" latinLnBrk="0" hangingPunct="1">
                        <a:defRPr sz="2640" kern="1200">
                          <a:solidFill>
                            <a:schemeClr val="tx1"/>
                          </a:solidFill>
                          <a:latin typeface="Calibri" panose="020F0502020204030204"/>
                        </a:defRPr>
                      </a:lvl7pPr>
                      <a:lvl8pPr marL="4694027" algn="l" defTabSz="1341150" rtl="0" eaLnBrk="1" latinLnBrk="0" hangingPunct="1">
                        <a:defRPr sz="2640" kern="1200">
                          <a:solidFill>
                            <a:schemeClr val="tx1"/>
                          </a:solidFill>
                          <a:latin typeface="Calibri" panose="020F0502020204030204"/>
                        </a:defRPr>
                      </a:lvl8pPr>
                      <a:lvl9pPr marL="5364602" algn="l" defTabSz="1341150" rtl="0" eaLnBrk="1" latinLnBrk="0" hangingPunct="1">
                        <a:defRPr sz="2640" kern="1200">
                          <a:solidFill>
                            <a:schemeClr val="tx1"/>
                          </a:solidFill>
                          <a:latin typeface="Calibri" panose="020F0502020204030204"/>
                        </a:defRPr>
                      </a:lvl9pPr>
                    </a:lstStyle>
                    <a:p>
                      <a:pPr marL="0" marR="73025" indent="0" algn="ctr">
                        <a:lnSpc>
                          <a:spcPts val="1000"/>
                        </a:lnSpc>
                        <a:spcBef>
                          <a:spcPts val="0"/>
                        </a:spcBef>
                        <a:spcAft>
                          <a:spcPts val="430"/>
                        </a:spcAft>
                      </a:pPr>
                      <a:r>
                        <a:rPr lang="en-US" sz="1200" spc="0">
                          <a:solidFill>
                            <a:srgbClr val="000000"/>
                          </a:solidFill>
                          <a:latin typeface="Arial" panose="02020603050405020304" pitchFamily="2"/>
                        </a:rPr>
                        <a:t>$500,000 </a:t>
                      </a:r>
                    </a:p>
                  </a:txBody>
                  <a:tcPr marL="0" marR="0" marT="0" marB="0" anchor="b">
                    <a:lnL w="8890" cmpd="sng">
                      <a:solidFill>
                        <a:srgbClr val="000000"/>
                      </a:solidFill>
                      <a:prstDash val="solid"/>
                    </a:lnL>
                    <a:lnR w="8890" cmpd="sng">
                      <a:solidFill>
                        <a:srgbClr val="000000"/>
                      </a:solidFill>
                      <a:prstDash val="solid"/>
                    </a:lnR>
                    <a:lnT w="8890" cmpd="sng">
                      <a:solidFill>
                        <a:srgbClr val="000000"/>
                      </a:solidFill>
                      <a:prstDash val="solid"/>
                    </a:lnT>
                    <a:lnB w="8890" cmpd="sng">
                      <a:solidFill>
                        <a:srgbClr val="000000"/>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213541">
                <a:tc>
                  <a:txBody>
                    <a:bodyPr/>
                    <a:lstStyle>
                      <a:lvl1pPr marL="0" algn="l" defTabSz="1341150" rtl="0" eaLnBrk="1" latinLnBrk="0" hangingPunct="1">
                        <a:defRPr sz="2640" kern="1200">
                          <a:solidFill>
                            <a:schemeClr val="tx1"/>
                          </a:solidFill>
                          <a:latin typeface="Calibri" panose="020F0502020204030204"/>
                        </a:defRPr>
                      </a:lvl1pPr>
                      <a:lvl2pPr marL="670575" algn="l" defTabSz="1341150" rtl="0" eaLnBrk="1" latinLnBrk="0" hangingPunct="1">
                        <a:defRPr sz="2640" kern="1200">
                          <a:solidFill>
                            <a:schemeClr val="tx1"/>
                          </a:solidFill>
                          <a:latin typeface="Calibri" panose="020F0502020204030204"/>
                        </a:defRPr>
                      </a:lvl2pPr>
                      <a:lvl3pPr marL="1341150" algn="l" defTabSz="1341150" rtl="0" eaLnBrk="1" latinLnBrk="0" hangingPunct="1">
                        <a:defRPr sz="2640" kern="1200">
                          <a:solidFill>
                            <a:schemeClr val="tx1"/>
                          </a:solidFill>
                          <a:latin typeface="Calibri" panose="020F0502020204030204"/>
                        </a:defRPr>
                      </a:lvl3pPr>
                      <a:lvl4pPr marL="2011726" algn="l" defTabSz="1341150" rtl="0" eaLnBrk="1" latinLnBrk="0" hangingPunct="1">
                        <a:defRPr sz="2640" kern="1200">
                          <a:solidFill>
                            <a:schemeClr val="tx1"/>
                          </a:solidFill>
                          <a:latin typeface="Calibri" panose="020F0502020204030204"/>
                        </a:defRPr>
                      </a:lvl4pPr>
                      <a:lvl5pPr marL="2682301" algn="l" defTabSz="1341150" rtl="0" eaLnBrk="1" latinLnBrk="0" hangingPunct="1">
                        <a:defRPr sz="2640" kern="1200">
                          <a:solidFill>
                            <a:schemeClr val="tx1"/>
                          </a:solidFill>
                          <a:latin typeface="Calibri" panose="020F0502020204030204"/>
                        </a:defRPr>
                      </a:lvl5pPr>
                      <a:lvl6pPr marL="3352876" algn="l" defTabSz="1341150" rtl="0" eaLnBrk="1" latinLnBrk="0" hangingPunct="1">
                        <a:defRPr sz="2640" kern="1200">
                          <a:solidFill>
                            <a:schemeClr val="tx1"/>
                          </a:solidFill>
                          <a:latin typeface="Calibri" panose="020F0502020204030204"/>
                        </a:defRPr>
                      </a:lvl6pPr>
                      <a:lvl7pPr marL="4023451" algn="l" defTabSz="1341150" rtl="0" eaLnBrk="1" latinLnBrk="0" hangingPunct="1">
                        <a:defRPr sz="2640" kern="1200">
                          <a:solidFill>
                            <a:schemeClr val="tx1"/>
                          </a:solidFill>
                          <a:latin typeface="Calibri" panose="020F0502020204030204"/>
                        </a:defRPr>
                      </a:lvl7pPr>
                      <a:lvl8pPr marL="4694027" algn="l" defTabSz="1341150" rtl="0" eaLnBrk="1" latinLnBrk="0" hangingPunct="1">
                        <a:defRPr sz="2640" kern="1200">
                          <a:solidFill>
                            <a:schemeClr val="tx1"/>
                          </a:solidFill>
                          <a:latin typeface="Calibri" panose="020F0502020204030204"/>
                        </a:defRPr>
                      </a:lvl8pPr>
                      <a:lvl9pPr marL="5364602" algn="l" defTabSz="1341150" rtl="0" eaLnBrk="1" latinLnBrk="0" hangingPunct="1">
                        <a:defRPr sz="2640" kern="1200">
                          <a:solidFill>
                            <a:schemeClr val="tx1"/>
                          </a:solidFill>
                          <a:latin typeface="Calibri" panose="020F0502020204030204"/>
                        </a:defRPr>
                      </a:lvl9pPr>
                    </a:lstStyle>
                    <a:p>
                      <a:pPr marL="76200" marR="0" indent="0" algn="l">
                        <a:lnSpc>
                          <a:spcPts val="1000"/>
                        </a:lnSpc>
                        <a:spcBef>
                          <a:spcPts val="0"/>
                        </a:spcBef>
                        <a:spcAft>
                          <a:spcPts val="455"/>
                        </a:spcAft>
                      </a:pPr>
                      <a:r>
                        <a:rPr lang="en-US" sz="1200" spc="0">
                          <a:solidFill>
                            <a:srgbClr val="000000"/>
                          </a:solidFill>
                          <a:latin typeface="Arial" panose="02020603050405020304" pitchFamily="2"/>
                        </a:rPr>
                        <a:t>Class X </a:t>
                      </a:r>
                    </a:p>
                  </a:txBody>
                  <a:tcPr marL="0" marR="0" marT="0" marB="0" anchor="b">
                    <a:lnL w="8890" cmpd="sng">
                      <a:solidFill>
                        <a:srgbClr val="000000"/>
                      </a:solidFill>
                      <a:prstDash val="solid"/>
                    </a:lnL>
                    <a:lnR w="8890" cmpd="sng">
                      <a:solidFill>
                        <a:srgbClr val="000000"/>
                      </a:solidFill>
                      <a:prstDash val="solid"/>
                    </a:lnR>
                    <a:lnT w="8890" cmpd="sng">
                      <a:solidFill>
                        <a:srgbClr val="000000"/>
                      </a:solidFill>
                      <a:prstDash val="solid"/>
                    </a:lnT>
                    <a:lnB w="8890" cmpd="sng">
                      <a:solidFill>
                        <a:srgbClr val="000000"/>
                      </a:solidFill>
                      <a:prstDash val="soli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tx1"/>
                          </a:solidFill>
                          <a:latin typeface="Calibri" panose="020F0502020204030204"/>
                        </a:defRPr>
                      </a:lvl1pPr>
                      <a:lvl2pPr marL="670575" algn="l" defTabSz="1341150" rtl="0" eaLnBrk="1" latinLnBrk="0" hangingPunct="1">
                        <a:defRPr sz="2640" kern="1200">
                          <a:solidFill>
                            <a:schemeClr val="tx1"/>
                          </a:solidFill>
                          <a:latin typeface="Calibri" panose="020F0502020204030204"/>
                        </a:defRPr>
                      </a:lvl2pPr>
                      <a:lvl3pPr marL="1341150" algn="l" defTabSz="1341150" rtl="0" eaLnBrk="1" latinLnBrk="0" hangingPunct="1">
                        <a:defRPr sz="2640" kern="1200">
                          <a:solidFill>
                            <a:schemeClr val="tx1"/>
                          </a:solidFill>
                          <a:latin typeface="Calibri" panose="020F0502020204030204"/>
                        </a:defRPr>
                      </a:lvl3pPr>
                      <a:lvl4pPr marL="2011726" algn="l" defTabSz="1341150" rtl="0" eaLnBrk="1" latinLnBrk="0" hangingPunct="1">
                        <a:defRPr sz="2640" kern="1200">
                          <a:solidFill>
                            <a:schemeClr val="tx1"/>
                          </a:solidFill>
                          <a:latin typeface="Calibri" panose="020F0502020204030204"/>
                        </a:defRPr>
                      </a:lvl4pPr>
                      <a:lvl5pPr marL="2682301" algn="l" defTabSz="1341150" rtl="0" eaLnBrk="1" latinLnBrk="0" hangingPunct="1">
                        <a:defRPr sz="2640" kern="1200">
                          <a:solidFill>
                            <a:schemeClr val="tx1"/>
                          </a:solidFill>
                          <a:latin typeface="Calibri" panose="020F0502020204030204"/>
                        </a:defRPr>
                      </a:lvl5pPr>
                      <a:lvl6pPr marL="3352876" algn="l" defTabSz="1341150" rtl="0" eaLnBrk="1" latinLnBrk="0" hangingPunct="1">
                        <a:defRPr sz="2640" kern="1200">
                          <a:solidFill>
                            <a:schemeClr val="tx1"/>
                          </a:solidFill>
                          <a:latin typeface="Calibri" panose="020F0502020204030204"/>
                        </a:defRPr>
                      </a:lvl6pPr>
                      <a:lvl7pPr marL="4023451" algn="l" defTabSz="1341150" rtl="0" eaLnBrk="1" latinLnBrk="0" hangingPunct="1">
                        <a:defRPr sz="2640" kern="1200">
                          <a:solidFill>
                            <a:schemeClr val="tx1"/>
                          </a:solidFill>
                          <a:latin typeface="Calibri" panose="020F0502020204030204"/>
                        </a:defRPr>
                      </a:lvl7pPr>
                      <a:lvl8pPr marL="4694027" algn="l" defTabSz="1341150" rtl="0" eaLnBrk="1" latinLnBrk="0" hangingPunct="1">
                        <a:defRPr sz="2640" kern="1200">
                          <a:solidFill>
                            <a:schemeClr val="tx1"/>
                          </a:solidFill>
                          <a:latin typeface="Calibri" panose="020F0502020204030204"/>
                        </a:defRPr>
                      </a:lvl8pPr>
                      <a:lvl9pPr marL="5364602" algn="l" defTabSz="1341150" rtl="0" eaLnBrk="1" latinLnBrk="0" hangingPunct="1">
                        <a:defRPr sz="2640" kern="1200">
                          <a:solidFill>
                            <a:schemeClr val="tx1"/>
                          </a:solidFill>
                          <a:latin typeface="Calibri" panose="020F0502020204030204"/>
                        </a:defRPr>
                      </a:lvl9pPr>
                    </a:lstStyle>
                    <a:p>
                      <a:pPr marL="0" marR="57150" indent="0" algn="ctr">
                        <a:lnSpc>
                          <a:spcPts val="1000"/>
                        </a:lnSpc>
                        <a:spcBef>
                          <a:spcPts val="0"/>
                        </a:spcBef>
                        <a:spcAft>
                          <a:spcPts val="455"/>
                        </a:spcAft>
                      </a:pPr>
                      <a:r>
                        <a:rPr lang="en-US" sz="1200" spc="0">
                          <a:solidFill>
                            <a:srgbClr val="000000"/>
                          </a:solidFill>
                          <a:latin typeface="Arial" panose="02020603050405020304" pitchFamily="2"/>
                        </a:rPr>
                        <a:t>$500,000 </a:t>
                      </a:r>
                    </a:p>
                  </a:txBody>
                  <a:tcPr marL="0" marR="0" marT="0" marB="0" anchor="b">
                    <a:lnL w="8890" cmpd="sng">
                      <a:solidFill>
                        <a:srgbClr val="000000"/>
                      </a:solidFill>
                      <a:prstDash val="solid"/>
                    </a:lnL>
                    <a:lnR w="8890" cmpd="sng">
                      <a:solidFill>
                        <a:srgbClr val="000000"/>
                      </a:solidFill>
                      <a:prstDash val="solid"/>
                    </a:lnR>
                    <a:lnT w="8890" cmpd="sng">
                      <a:solidFill>
                        <a:srgbClr val="000000"/>
                      </a:solidFill>
                      <a:prstDash val="solid"/>
                    </a:lnT>
                    <a:lnB w="8890" cmpd="sng">
                      <a:solidFill>
                        <a:srgbClr val="000000"/>
                      </a:solidFill>
                      <a:prstDash val="soli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tx1"/>
                          </a:solidFill>
                          <a:latin typeface="Calibri" panose="020F0502020204030204"/>
                        </a:defRPr>
                      </a:lvl1pPr>
                      <a:lvl2pPr marL="670575" algn="l" defTabSz="1341150" rtl="0" eaLnBrk="1" latinLnBrk="0" hangingPunct="1">
                        <a:defRPr sz="2640" kern="1200">
                          <a:solidFill>
                            <a:schemeClr val="tx1"/>
                          </a:solidFill>
                          <a:latin typeface="Calibri" panose="020F0502020204030204"/>
                        </a:defRPr>
                      </a:lvl2pPr>
                      <a:lvl3pPr marL="1341150" algn="l" defTabSz="1341150" rtl="0" eaLnBrk="1" latinLnBrk="0" hangingPunct="1">
                        <a:defRPr sz="2640" kern="1200">
                          <a:solidFill>
                            <a:schemeClr val="tx1"/>
                          </a:solidFill>
                          <a:latin typeface="Calibri" panose="020F0502020204030204"/>
                        </a:defRPr>
                      </a:lvl3pPr>
                      <a:lvl4pPr marL="2011726" algn="l" defTabSz="1341150" rtl="0" eaLnBrk="1" latinLnBrk="0" hangingPunct="1">
                        <a:defRPr sz="2640" kern="1200">
                          <a:solidFill>
                            <a:schemeClr val="tx1"/>
                          </a:solidFill>
                          <a:latin typeface="Calibri" panose="020F0502020204030204"/>
                        </a:defRPr>
                      </a:lvl4pPr>
                      <a:lvl5pPr marL="2682301" algn="l" defTabSz="1341150" rtl="0" eaLnBrk="1" latinLnBrk="0" hangingPunct="1">
                        <a:defRPr sz="2640" kern="1200">
                          <a:solidFill>
                            <a:schemeClr val="tx1"/>
                          </a:solidFill>
                          <a:latin typeface="Calibri" panose="020F0502020204030204"/>
                        </a:defRPr>
                      </a:lvl5pPr>
                      <a:lvl6pPr marL="3352876" algn="l" defTabSz="1341150" rtl="0" eaLnBrk="1" latinLnBrk="0" hangingPunct="1">
                        <a:defRPr sz="2640" kern="1200">
                          <a:solidFill>
                            <a:schemeClr val="tx1"/>
                          </a:solidFill>
                          <a:latin typeface="Calibri" panose="020F0502020204030204"/>
                        </a:defRPr>
                      </a:lvl6pPr>
                      <a:lvl7pPr marL="4023451" algn="l" defTabSz="1341150" rtl="0" eaLnBrk="1" latinLnBrk="0" hangingPunct="1">
                        <a:defRPr sz="2640" kern="1200">
                          <a:solidFill>
                            <a:schemeClr val="tx1"/>
                          </a:solidFill>
                          <a:latin typeface="Calibri" panose="020F0502020204030204"/>
                        </a:defRPr>
                      </a:lvl7pPr>
                      <a:lvl8pPr marL="4694027" algn="l" defTabSz="1341150" rtl="0" eaLnBrk="1" latinLnBrk="0" hangingPunct="1">
                        <a:defRPr sz="2640" kern="1200">
                          <a:solidFill>
                            <a:schemeClr val="tx1"/>
                          </a:solidFill>
                          <a:latin typeface="Calibri" panose="020F0502020204030204"/>
                        </a:defRPr>
                      </a:lvl8pPr>
                      <a:lvl9pPr marL="5364602" algn="l" defTabSz="1341150" rtl="0" eaLnBrk="1" latinLnBrk="0" hangingPunct="1">
                        <a:defRPr sz="2640" kern="1200">
                          <a:solidFill>
                            <a:schemeClr val="tx1"/>
                          </a:solidFill>
                          <a:latin typeface="Calibri" panose="020F0502020204030204"/>
                        </a:defRPr>
                      </a:lvl9pPr>
                    </a:lstStyle>
                    <a:p>
                      <a:pPr marL="0" marR="63500" indent="0" algn="ctr">
                        <a:lnSpc>
                          <a:spcPts val="1000"/>
                        </a:lnSpc>
                        <a:spcBef>
                          <a:spcPts val="0"/>
                        </a:spcBef>
                        <a:spcAft>
                          <a:spcPts val="455"/>
                        </a:spcAft>
                      </a:pPr>
                      <a:r>
                        <a:rPr lang="en-US" sz="1200" spc="0">
                          <a:solidFill>
                            <a:srgbClr val="000000"/>
                          </a:solidFill>
                          <a:latin typeface="Arial" panose="02020603050405020304" pitchFamily="2"/>
                        </a:rPr>
                        <a:t>to </a:t>
                      </a:r>
                    </a:p>
                  </a:txBody>
                  <a:tcPr marL="0" marR="0" marT="0" marB="0" anchor="b">
                    <a:lnL w="8890" cmpd="sng">
                      <a:solidFill>
                        <a:srgbClr val="000000"/>
                      </a:solidFill>
                      <a:prstDash val="solid"/>
                    </a:lnL>
                    <a:lnR w="8890" cmpd="sng">
                      <a:solidFill>
                        <a:srgbClr val="000000"/>
                      </a:solidFill>
                      <a:prstDash val="solid"/>
                    </a:lnR>
                    <a:lnT w="8890" cmpd="sng">
                      <a:solidFill>
                        <a:srgbClr val="000000"/>
                      </a:solidFill>
                      <a:prstDash val="solid"/>
                    </a:lnT>
                    <a:lnB w="8890" cmpd="sng">
                      <a:solidFill>
                        <a:srgbClr val="000000"/>
                      </a:solidFill>
                      <a:prstDash val="soli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tx1"/>
                          </a:solidFill>
                          <a:latin typeface="Calibri" panose="020F0502020204030204"/>
                        </a:defRPr>
                      </a:lvl1pPr>
                      <a:lvl2pPr marL="670575" algn="l" defTabSz="1341150" rtl="0" eaLnBrk="1" latinLnBrk="0" hangingPunct="1">
                        <a:defRPr sz="2640" kern="1200">
                          <a:solidFill>
                            <a:schemeClr val="tx1"/>
                          </a:solidFill>
                          <a:latin typeface="Calibri" panose="020F0502020204030204"/>
                        </a:defRPr>
                      </a:lvl2pPr>
                      <a:lvl3pPr marL="1341150" algn="l" defTabSz="1341150" rtl="0" eaLnBrk="1" latinLnBrk="0" hangingPunct="1">
                        <a:defRPr sz="2640" kern="1200">
                          <a:solidFill>
                            <a:schemeClr val="tx1"/>
                          </a:solidFill>
                          <a:latin typeface="Calibri" panose="020F0502020204030204"/>
                        </a:defRPr>
                      </a:lvl3pPr>
                      <a:lvl4pPr marL="2011726" algn="l" defTabSz="1341150" rtl="0" eaLnBrk="1" latinLnBrk="0" hangingPunct="1">
                        <a:defRPr sz="2640" kern="1200">
                          <a:solidFill>
                            <a:schemeClr val="tx1"/>
                          </a:solidFill>
                          <a:latin typeface="Calibri" panose="020F0502020204030204"/>
                        </a:defRPr>
                      </a:lvl4pPr>
                      <a:lvl5pPr marL="2682301" algn="l" defTabSz="1341150" rtl="0" eaLnBrk="1" latinLnBrk="0" hangingPunct="1">
                        <a:defRPr sz="2640" kern="1200">
                          <a:solidFill>
                            <a:schemeClr val="tx1"/>
                          </a:solidFill>
                          <a:latin typeface="Calibri" panose="020F0502020204030204"/>
                        </a:defRPr>
                      </a:lvl5pPr>
                      <a:lvl6pPr marL="3352876" algn="l" defTabSz="1341150" rtl="0" eaLnBrk="1" latinLnBrk="0" hangingPunct="1">
                        <a:defRPr sz="2640" kern="1200">
                          <a:solidFill>
                            <a:schemeClr val="tx1"/>
                          </a:solidFill>
                          <a:latin typeface="Calibri" panose="020F0502020204030204"/>
                        </a:defRPr>
                      </a:lvl6pPr>
                      <a:lvl7pPr marL="4023451" algn="l" defTabSz="1341150" rtl="0" eaLnBrk="1" latinLnBrk="0" hangingPunct="1">
                        <a:defRPr sz="2640" kern="1200">
                          <a:solidFill>
                            <a:schemeClr val="tx1"/>
                          </a:solidFill>
                          <a:latin typeface="Calibri" panose="020F0502020204030204"/>
                        </a:defRPr>
                      </a:lvl7pPr>
                      <a:lvl8pPr marL="4694027" algn="l" defTabSz="1341150" rtl="0" eaLnBrk="1" latinLnBrk="0" hangingPunct="1">
                        <a:defRPr sz="2640" kern="1200">
                          <a:solidFill>
                            <a:schemeClr val="tx1"/>
                          </a:solidFill>
                          <a:latin typeface="Calibri" panose="020F0502020204030204"/>
                        </a:defRPr>
                      </a:lvl8pPr>
                      <a:lvl9pPr marL="5364602" algn="l" defTabSz="1341150" rtl="0" eaLnBrk="1" latinLnBrk="0" hangingPunct="1">
                        <a:defRPr sz="2640" kern="1200">
                          <a:solidFill>
                            <a:schemeClr val="tx1"/>
                          </a:solidFill>
                          <a:latin typeface="Calibri" panose="020F0502020204030204"/>
                        </a:defRPr>
                      </a:lvl9pPr>
                    </a:lstStyle>
                    <a:p>
                      <a:pPr marL="0" marR="73025" indent="0" algn="ctr">
                        <a:lnSpc>
                          <a:spcPts val="1000"/>
                        </a:lnSpc>
                        <a:spcBef>
                          <a:spcPts val="0"/>
                        </a:spcBef>
                        <a:spcAft>
                          <a:spcPts val="455"/>
                        </a:spcAft>
                      </a:pPr>
                      <a:r>
                        <a:rPr lang="en-US" sz="1200" spc="0">
                          <a:solidFill>
                            <a:srgbClr val="000000"/>
                          </a:solidFill>
                          <a:latin typeface="Arial" panose="02020603050405020304" pitchFamily="2"/>
                        </a:rPr>
                        <a:t>$750,000 </a:t>
                      </a:r>
                    </a:p>
                  </a:txBody>
                  <a:tcPr marL="0" marR="0" marT="0" marB="0" anchor="b">
                    <a:lnL w="8890" cmpd="sng">
                      <a:solidFill>
                        <a:srgbClr val="000000"/>
                      </a:solidFill>
                      <a:prstDash val="solid"/>
                    </a:lnL>
                    <a:lnR w="8890" cmpd="sng">
                      <a:solidFill>
                        <a:srgbClr val="000000"/>
                      </a:solidFill>
                      <a:prstDash val="solid"/>
                    </a:lnR>
                    <a:lnT w="8890" cmpd="sng">
                      <a:solidFill>
                        <a:srgbClr val="000000"/>
                      </a:solidFill>
                      <a:prstDash val="solid"/>
                    </a:lnT>
                    <a:lnB w="8890" cmpd="sng">
                      <a:solidFill>
                        <a:srgbClr val="000000"/>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210120">
                <a:tc>
                  <a:txBody>
                    <a:bodyPr/>
                    <a:lstStyle>
                      <a:lvl1pPr marL="0" algn="l" defTabSz="1341150" rtl="0" eaLnBrk="1" latinLnBrk="0" hangingPunct="1">
                        <a:defRPr sz="2640" kern="1200">
                          <a:solidFill>
                            <a:schemeClr val="tx1"/>
                          </a:solidFill>
                          <a:latin typeface="Calibri" panose="020F0502020204030204"/>
                        </a:defRPr>
                      </a:lvl1pPr>
                      <a:lvl2pPr marL="670575" algn="l" defTabSz="1341150" rtl="0" eaLnBrk="1" latinLnBrk="0" hangingPunct="1">
                        <a:defRPr sz="2640" kern="1200">
                          <a:solidFill>
                            <a:schemeClr val="tx1"/>
                          </a:solidFill>
                          <a:latin typeface="Calibri" panose="020F0502020204030204"/>
                        </a:defRPr>
                      </a:lvl2pPr>
                      <a:lvl3pPr marL="1341150" algn="l" defTabSz="1341150" rtl="0" eaLnBrk="1" latinLnBrk="0" hangingPunct="1">
                        <a:defRPr sz="2640" kern="1200">
                          <a:solidFill>
                            <a:schemeClr val="tx1"/>
                          </a:solidFill>
                          <a:latin typeface="Calibri" panose="020F0502020204030204"/>
                        </a:defRPr>
                      </a:lvl3pPr>
                      <a:lvl4pPr marL="2011726" algn="l" defTabSz="1341150" rtl="0" eaLnBrk="1" latinLnBrk="0" hangingPunct="1">
                        <a:defRPr sz="2640" kern="1200">
                          <a:solidFill>
                            <a:schemeClr val="tx1"/>
                          </a:solidFill>
                          <a:latin typeface="Calibri" panose="020F0502020204030204"/>
                        </a:defRPr>
                      </a:lvl4pPr>
                      <a:lvl5pPr marL="2682301" algn="l" defTabSz="1341150" rtl="0" eaLnBrk="1" latinLnBrk="0" hangingPunct="1">
                        <a:defRPr sz="2640" kern="1200">
                          <a:solidFill>
                            <a:schemeClr val="tx1"/>
                          </a:solidFill>
                          <a:latin typeface="Calibri" panose="020F0502020204030204"/>
                        </a:defRPr>
                      </a:lvl5pPr>
                      <a:lvl6pPr marL="3352876" algn="l" defTabSz="1341150" rtl="0" eaLnBrk="1" latinLnBrk="0" hangingPunct="1">
                        <a:defRPr sz="2640" kern="1200">
                          <a:solidFill>
                            <a:schemeClr val="tx1"/>
                          </a:solidFill>
                          <a:latin typeface="Calibri" panose="020F0502020204030204"/>
                        </a:defRPr>
                      </a:lvl6pPr>
                      <a:lvl7pPr marL="4023451" algn="l" defTabSz="1341150" rtl="0" eaLnBrk="1" latinLnBrk="0" hangingPunct="1">
                        <a:defRPr sz="2640" kern="1200">
                          <a:solidFill>
                            <a:schemeClr val="tx1"/>
                          </a:solidFill>
                          <a:latin typeface="Calibri" panose="020F0502020204030204"/>
                        </a:defRPr>
                      </a:lvl7pPr>
                      <a:lvl8pPr marL="4694027" algn="l" defTabSz="1341150" rtl="0" eaLnBrk="1" latinLnBrk="0" hangingPunct="1">
                        <a:defRPr sz="2640" kern="1200">
                          <a:solidFill>
                            <a:schemeClr val="tx1"/>
                          </a:solidFill>
                          <a:latin typeface="Calibri" panose="020F0502020204030204"/>
                        </a:defRPr>
                      </a:lvl8pPr>
                      <a:lvl9pPr marL="5364602" algn="l" defTabSz="1341150" rtl="0" eaLnBrk="1" latinLnBrk="0" hangingPunct="1">
                        <a:defRPr sz="2640" kern="1200">
                          <a:solidFill>
                            <a:schemeClr val="tx1"/>
                          </a:solidFill>
                          <a:latin typeface="Calibri" panose="020F0502020204030204"/>
                        </a:defRPr>
                      </a:lvl9pPr>
                    </a:lstStyle>
                    <a:p>
                      <a:pPr marL="76200" marR="0" indent="0" algn="l">
                        <a:lnSpc>
                          <a:spcPts val="1000"/>
                        </a:lnSpc>
                        <a:spcBef>
                          <a:spcPts val="0"/>
                        </a:spcBef>
                        <a:spcAft>
                          <a:spcPts val="430"/>
                        </a:spcAft>
                      </a:pPr>
                      <a:r>
                        <a:rPr lang="en-US" sz="1200" spc="0">
                          <a:solidFill>
                            <a:srgbClr val="000000"/>
                          </a:solidFill>
                          <a:latin typeface="Arial" panose="02020603050405020304" pitchFamily="2"/>
                        </a:rPr>
                        <a:t>Class XI </a:t>
                      </a:r>
                    </a:p>
                  </a:txBody>
                  <a:tcPr marL="0" marR="0" marT="0" marB="0" anchor="b">
                    <a:lnL w="8890" cmpd="sng">
                      <a:solidFill>
                        <a:srgbClr val="000000"/>
                      </a:solidFill>
                      <a:prstDash val="solid"/>
                    </a:lnL>
                    <a:lnR w="8890" cmpd="sng">
                      <a:solidFill>
                        <a:srgbClr val="000000"/>
                      </a:solidFill>
                      <a:prstDash val="solid"/>
                    </a:lnR>
                    <a:lnT w="8890" cmpd="sng">
                      <a:solidFill>
                        <a:srgbClr val="000000"/>
                      </a:solidFill>
                      <a:prstDash val="solid"/>
                    </a:lnT>
                    <a:lnB w="8890" cmpd="sng">
                      <a:solidFill>
                        <a:srgbClr val="000000"/>
                      </a:solidFill>
                      <a:prstDash val="soli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tx1"/>
                          </a:solidFill>
                          <a:latin typeface="Calibri" panose="020F0502020204030204"/>
                        </a:defRPr>
                      </a:lvl1pPr>
                      <a:lvl2pPr marL="670575" algn="l" defTabSz="1341150" rtl="0" eaLnBrk="1" latinLnBrk="0" hangingPunct="1">
                        <a:defRPr sz="2640" kern="1200">
                          <a:solidFill>
                            <a:schemeClr val="tx1"/>
                          </a:solidFill>
                          <a:latin typeface="Calibri" panose="020F0502020204030204"/>
                        </a:defRPr>
                      </a:lvl2pPr>
                      <a:lvl3pPr marL="1341150" algn="l" defTabSz="1341150" rtl="0" eaLnBrk="1" latinLnBrk="0" hangingPunct="1">
                        <a:defRPr sz="2640" kern="1200">
                          <a:solidFill>
                            <a:schemeClr val="tx1"/>
                          </a:solidFill>
                          <a:latin typeface="Calibri" panose="020F0502020204030204"/>
                        </a:defRPr>
                      </a:lvl3pPr>
                      <a:lvl4pPr marL="2011726" algn="l" defTabSz="1341150" rtl="0" eaLnBrk="1" latinLnBrk="0" hangingPunct="1">
                        <a:defRPr sz="2640" kern="1200">
                          <a:solidFill>
                            <a:schemeClr val="tx1"/>
                          </a:solidFill>
                          <a:latin typeface="Calibri" panose="020F0502020204030204"/>
                        </a:defRPr>
                      </a:lvl4pPr>
                      <a:lvl5pPr marL="2682301" algn="l" defTabSz="1341150" rtl="0" eaLnBrk="1" latinLnBrk="0" hangingPunct="1">
                        <a:defRPr sz="2640" kern="1200">
                          <a:solidFill>
                            <a:schemeClr val="tx1"/>
                          </a:solidFill>
                          <a:latin typeface="Calibri" panose="020F0502020204030204"/>
                        </a:defRPr>
                      </a:lvl5pPr>
                      <a:lvl6pPr marL="3352876" algn="l" defTabSz="1341150" rtl="0" eaLnBrk="1" latinLnBrk="0" hangingPunct="1">
                        <a:defRPr sz="2640" kern="1200">
                          <a:solidFill>
                            <a:schemeClr val="tx1"/>
                          </a:solidFill>
                          <a:latin typeface="Calibri" panose="020F0502020204030204"/>
                        </a:defRPr>
                      </a:lvl6pPr>
                      <a:lvl7pPr marL="4023451" algn="l" defTabSz="1341150" rtl="0" eaLnBrk="1" latinLnBrk="0" hangingPunct="1">
                        <a:defRPr sz="2640" kern="1200">
                          <a:solidFill>
                            <a:schemeClr val="tx1"/>
                          </a:solidFill>
                          <a:latin typeface="Calibri" panose="020F0502020204030204"/>
                        </a:defRPr>
                      </a:lvl7pPr>
                      <a:lvl8pPr marL="4694027" algn="l" defTabSz="1341150" rtl="0" eaLnBrk="1" latinLnBrk="0" hangingPunct="1">
                        <a:defRPr sz="2640" kern="1200">
                          <a:solidFill>
                            <a:schemeClr val="tx1"/>
                          </a:solidFill>
                          <a:latin typeface="Calibri" panose="020F0502020204030204"/>
                        </a:defRPr>
                      </a:lvl8pPr>
                      <a:lvl9pPr marL="5364602" algn="l" defTabSz="1341150" rtl="0" eaLnBrk="1" latinLnBrk="0" hangingPunct="1">
                        <a:defRPr sz="2640" kern="1200">
                          <a:solidFill>
                            <a:schemeClr val="tx1"/>
                          </a:solidFill>
                          <a:latin typeface="Calibri" panose="020F0502020204030204"/>
                        </a:defRPr>
                      </a:lvl9pPr>
                    </a:lstStyle>
                    <a:p>
                      <a:pPr marL="0" marR="57150" indent="0" algn="ctr">
                        <a:lnSpc>
                          <a:spcPts val="1000"/>
                        </a:lnSpc>
                        <a:spcBef>
                          <a:spcPts val="0"/>
                        </a:spcBef>
                        <a:spcAft>
                          <a:spcPts val="430"/>
                        </a:spcAft>
                      </a:pPr>
                      <a:r>
                        <a:rPr lang="en-US" sz="1200" spc="0">
                          <a:solidFill>
                            <a:srgbClr val="000000"/>
                          </a:solidFill>
                          <a:latin typeface="Arial" panose="02020603050405020304" pitchFamily="2"/>
                        </a:rPr>
                        <a:t>$750,000 </a:t>
                      </a:r>
                    </a:p>
                  </a:txBody>
                  <a:tcPr marL="0" marR="0" marT="0" marB="0" anchor="b">
                    <a:lnL w="8890" cmpd="sng">
                      <a:solidFill>
                        <a:srgbClr val="000000"/>
                      </a:solidFill>
                      <a:prstDash val="solid"/>
                    </a:lnL>
                    <a:lnR w="8890" cmpd="sng">
                      <a:solidFill>
                        <a:srgbClr val="000000"/>
                      </a:solidFill>
                      <a:prstDash val="solid"/>
                    </a:lnR>
                    <a:lnT w="8890" cmpd="sng">
                      <a:solidFill>
                        <a:srgbClr val="000000"/>
                      </a:solidFill>
                      <a:prstDash val="solid"/>
                    </a:lnT>
                    <a:lnB w="8890" cmpd="sng">
                      <a:solidFill>
                        <a:srgbClr val="000000"/>
                      </a:solidFill>
                      <a:prstDash val="soli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tx1"/>
                          </a:solidFill>
                          <a:latin typeface="Calibri" panose="020F0502020204030204"/>
                        </a:defRPr>
                      </a:lvl1pPr>
                      <a:lvl2pPr marL="670575" algn="l" defTabSz="1341150" rtl="0" eaLnBrk="1" latinLnBrk="0" hangingPunct="1">
                        <a:defRPr sz="2640" kern="1200">
                          <a:solidFill>
                            <a:schemeClr val="tx1"/>
                          </a:solidFill>
                          <a:latin typeface="Calibri" panose="020F0502020204030204"/>
                        </a:defRPr>
                      </a:lvl2pPr>
                      <a:lvl3pPr marL="1341150" algn="l" defTabSz="1341150" rtl="0" eaLnBrk="1" latinLnBrk="0" hangingPunct="1">
                        <a:defRPr sz="2640" kern="1200">
                          <a:solidFill>
                            <a:schemeClr val="tx1"/>
                          </a:solidFill>
                          <a:latin typeface="Calibri" panose="020F0502020204030204"/>
                        </a:defRPr>
                      </a:lvl3pPr>
                      <a:lvl4pPr marL="2011726" algn="l" defTabSz="1341150" rtl="0" eaLnBrk="1" latinLnBrk="0" hangingPunct="1">
                        <a:defRPr sz="2640" kern="1200">
                          <a:solidFill>
                            <a:schemeClr val="tx1"/>
                          </a:solidFill>
                          <a:latin typeface="Calibri" panose="020F0502020204030204"/>
                        </a:defRPr>
                      </a:lvl4pPr>
                      <a:lvl5pPr marL="2682301" algn="l" defTabSz="1341150" rtl="0" eaLnBrk="1" latinLnBrk="0" hangingPunct="1">
                        <a:defRPr sz="2640" kern="1200">
                          <a:solidFill>
                            <a:schemeClr val="tx1"/>
                          </a:solidFill>
                          <a:latin typeface="Calibri" panose="020F0502020204030204"/>
                        </a:defRPr>
                      </a:lvl5pPr>
                      <a:lvl6pPr marL="3352876" algn="l" defTabSz="1341150" rtl="0" eaLnBrk="1" latinLnBrk="0" hangingPunct="1">
                        <a:defRPr sz="2640" kern="1200">
                          <a:solidFill>
                            <a:schemeClr val="tx1"/>
                          </a:solidFill>
                          <a:latin typeface="Calibri" panose="020F0502020204030204"/>
                        </a:defRPr>
                      </a:lvl6pPr>
                      <a:lvl7pPr marL="4023451" algn="l" defTabSz="1341150" rtl="0" eaLnBrk="1" latinLnBrk="0" hangingPunct="1">
                        <a:defRPr sz="2640" kern="1200">
                          <a:solidFill>
                            <a:schemeClr val="tx1"/>
                          </a:solidFill>
                          <a:latin typeface="Calibri" panose="020F0502020204030204"/>
                        </a:defRPr>
                      </a:lvl7pPr>
                      <a:lvl8pPr marL="4694027" algn="l" defTabSz="1341150" rtl="0" eaLnBrk="1" latinLnBrk="0" hangingPunct="1">
                        <a:defRPr sz="2640" kern="1200">
                          <a:solidFill>
                            <a:schemeClr val="tx1"/>
                          </a:solidFill>
                          <a:latin typeface="Calibri" panose="020F0502020204030204"/>
                        </a:defRPr>
                      </a:lvl8pPr>
                      <a:lvl9pPr marL="5364602" algn="l" defTabSz="1341150" rtl="0" eaLnBrk="1" latinLnBrk="0" hangingPunct="1">
                        <a:defRPr sz="2640" kern="1200">
                          <a:solidFill>
                            <a:schemeClr val="tx1"/>
                          </a:solidFill>
                          <a:latin typeface="Calibri" panose="020F0502020204030204"/>
                        </a:defRPr>
                      </a:lvl9pPr>
                    </a:lstStyle>
                    <a:p>
                      <a:pPr marL="0" marR="63500" indent="0" algn="ctr">
                        <a:lnSpc>
                          <a:spcPts val="1000"/>
                        </a:lnSpc>
                        <a:spcBef>
                          <a:spcPts val="0"/>
                        </a:spcBef>
                        <a:spcAft>
                          <a:spcPts val="430"/>
                        </a:spcAft>
                      </a:pPr>
                      <a:r>
                        <a:rPr lang="en-US" sz="1200" spc="0">
                          <a:solidFill>
                            <a:srgbClr val="000000"/>
                          </a:solidFill>
                          <a:latin typeface="Arial" panose="02020603050405020304" pitchFamily="2"/>
                        </a:rPr>
                        <a:t>to </a:t>
                      </a:r>
                    </a:p>
                  </a:txBody>
                  <a:tcPr marL="0" marR="0" marT="0" marB="0" anchor="b">
                    <a:lnL w="8890" cmpd="sng">
                      <a:solidFill>
                        <a:srgbClr val="000000"/>
                      </a:solidFill>
                      <a:prstDash val="solid"/>
                    </a:lnL>
                    <a:lnR w="8890" cmpd="sng">
                      <a:solidFill>
                        <a:srgbClr val="000000"/>
                      </a:solidFill>
                      <a:prstDash val="solid"/>
                    </a:lnR>
                    <a:lnT w="8890" cmpd="sng">
                      <a:solidFill>
                        <a:srgbClr val="000000"/>
                      </a:solidFill>
                      <a:prstDash val="solid"/>
                    </a:lnT>
                    <a:lnB w="8890" cmpd="sng">
                      <a:solidFill>
                        <a:srgbClr val="000000"/>
                      </a:solidFill>
                      <a:prstDash val="soli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tx1"/>
                          </a:solidFill>
                          <a:latin typeface="Calibri" panose="020F0502020204030204"/>
                        </a:defRPr>
                      </a:lvl1pPr>
                      <a:lvl2pPr marL="670575" algn="l" defTabSz="1341150" rtl="0" eaLnBrk="1" latinLnBrk="0" hangingPunct="1">
                        <a:defRPr sz="2640" kern="1200">
                          <a:solidFill>
                            <a:schemeClr val="tx1"/>
                          </a:solidFill>
                          <a:latin typeface="Calibri" panose="020F0502020204030204"/>
                        </a:defRPr>
                      </a:lvl2pPr>
                      <a:lvl3pPr marL="1341150" algn="l" defTabSz="1341150" rtl="0" eaLnBrk="1" latinLnBrk="0" hangingPunct="1">
                        <a:defRPr sz="2640" kern="1200">
                          <a:solidFill>
                            <a:schemeClr val="tx1"/>
                          </a:solidFill>
                          <a:latin typeface="Calibri" panose="020F0502020204030204"/>
                        </a:defRPr>
                      </a:lvl3pPr>
                      <a:lvl4pPr marL="2011726" algn="l" defTabSz="1341150" rtl="0" eaLnBrk="1" latinLnBrk="0" hangingPunct="1">
                        <a:defRPr sz="2640" kern="1200">
                          <a:solidFill>
                            <a:schemeClr val="tx1"/>
                          </a:solidFill>
                          <a:latin typeface="Calibri" panose="020F0502020204030204"/>
                        </a:defRPr>
                      </a:lvl4pPr>
                      <a:lvl5pPr marL="2682301" algn="l" defTabSz="1341150" rtl="0" eaLnBrk="1" latinLnBrk="0" hangingPunct="1">
                        <a:defRPr sz="2640" kern="1200">
                          <a:solidFill>
                            <a:schemeClr val="tx1"/>
                          </a:solidFill>
                          <a:latin typeface="Calibri" panose="020F0502020204030204"/>
                        </a:defRPr>
                      </a:lvl5pPr>
                      <a:lvl6pPr marL="3352876" algn="l" defTabSz="1341150" rtl="0" eaLnBrk="1" latinLnBrk="0" hangingPunct="1">
                        <a:defRPr sz="2640" kern="1200">
                          <a:solidFill>
                            <a:schemeClr val="tx1"/>
                          </a:solidFill>
                          <a:latin typeface="Calibri" panose="020F0502020204030204"/>
                        </a:defRPr>
                      </a:lvl6pPr>
                      <a:lvl7pPr marL="4023451" algn="l" defTabSz="1341150" rtl="0" eaLnBrk="1" latinLnBrk="0" hangingPunct="1">
                        <a:defRPr sz="2640" kern="1200">
                          <a:solidFill>
                            <a:schemeClr val="tx1"/>
                          </a:solidFill>
                          <a:latin typeface="Calibri" panose="020F0502020204030204"/>
                        </a:defRPr>
                      </a:lvl7pPr>
                      <a:lvl8pPr marL="4694027" algn="l" defTabSz="1341150" rtl="0" eaLnBrk="1" latinLnBrk="0" hangingPunct="1">
                        <a:defRPr sz="2640" kern="1200">
                          <a:solidFill>
                            <a:schemeClr val="tx1"/>
                          </a:solidFill>
                          <a:latin typeface="Calibri" panose="020F0502020204030204"/>
                        </a:defRPr>
                      </a:lvl8pPr>
                      <a:lvl9pPr marL="5364602" algn="l" defTabSz="1341150" rtl="0" eaLnBrk="1" latinLnBrk="0" hangingPunct="1">
                        <a:defRPr sz="2640" kern="1200">
                          <a:solidFill>
                            <a:schemeClr val="tx1"/>
                          </a:solidFill>
                          <a:latin typeface="Calibri" panose="020F0502020204030204"/>
                        </a:defRPr>
                      </a:lvl9pPr>
                    </a:lstStyle>
                    <a:p>
                      <a:pPr marL="0" marR="73025" indent="0" algn="ctr">
                        <a:lnSpc>
                          <a:spcPts val="1000"/>
                        </a:lnSpc>
                        <a:spcBef>
                          <a:spcPts val="0"/>
                        </a:spcBef>
                        <a:spcAft>
                          <a:spcPts val="430"/>
                        </a:spcAft>
                      </a:pPr>
                      <a:r>
                        <a:rPr lang="en-US" sz="1200" spc="0">
                          <a:solidFill>
                            <a:srgbClr val="000000"/>
                          </a:solidFill>
                          <a:latin typeface="Arial" panose="02020603050405020304" pitchFamily="2"/>
                        </a:rPr>
                        <a:t>$1,000,000 </a:t>
                      </a:r>
                    </a:p>
                  </a:txBody>
                  <a:tcPr marL="0" marR="0" marT="0" marB="0" anchor="b">
                    <a:lnL w="8890" cmpd="sng">
                      <a:solidFill>
                        <a:srgbClr val="000000"/>
                      </a:solidFill>
                      <a:prstDash val="solid"/>
                    </a:lnL>
                    <a:lnR w="8890" cmpd="sng">
                      <a:solidFill>
                        <a:srgbClr val="000000"/>
                      </a:solidFill>
                      <a:prstDash val="solid"/>
                    </a:lnR>
                    <a:lnT w="8890" cmpd="sng">
                      <a:solidFill>
                        <a:srgbClr val="000000"/>
                      </a:solidFill>
                      <a:prstDash val="solid"/>
                    </a:lnT>
                    <a:lnB w="8890" cmpd="sng">
                      <a:solidFill>
                        <a:srgbClr val="000000"/>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213541">
                <a:tc>
                  <a:txBody>
                    <a:bodyPr/>
                    <a:lstStyle>
                      <a:lvl1pPr marL="0" algn="l" defTabSz="1341150" rtl="0" eaLnBrk="1" latinLnBrk="0" hangingPunct="1">
                        <a:defRPr sz="2640" kern="1200">
                          <a:solidFill>
                            <a:schemeClr val="tx1"/>
                          </a:solidFill>
                          <a:latin typeface="Calibri" panose="020F0502020204030204"/>
                        </a:defRPr>
                      </a:lvl1pPr>
                      <a:lvl2pPr marL="670575" algn="l" defTabSz="1341150" rtl="0" eaLnBrk="1" latinLnBrk="0" hangingPunct="1">
                        <a:defRPr sz="2640" kern="1200">
                          <a:solidFill>
                            <a:schemeClr val="tx1"/>
                          </a:solidFill>
                          <a:latin typeface="Calibri" panose="020F0502020204030204"/>
                        </a:defRPr>
                      </a:lvl2pPr>
                      <a:lvl3pPr marL="1341150" algn="l" defTabSz="1341150" rtl="0" eaLnBrk="1" latinLnBrk="0" hangingPunct="1">
                        <a:defRPr sz="2640" kern="1200">
                          <a:solidFill>
                            <a:schemeClr val="tx1"/>
                          </a:solidFill>
                          <a:latin typeface="Calibri" panose="020F0502020204030204"/>
                        </a:defRPr>
                      </a:lvl3pPr>
                      <a:lvl4pPr marL="2011726" algn="l" defTabSz="1341150" rtl="0" eaLnBrk="1" latinLnBrk="0" hangingPunct="1">
                        <a:defRPr sz="2640" kern="1200">
                          <a:solidFill>
                            <a:schemeClr val="tx1"/>
                          </a:solidFill>
                          <a:latin typeface="Calibri" panose="020F0502020204030204"/>
                        </a:defRPr>
                      </a:lvl4pPr>
                      <a:lvl5pPr marL="2682301" algn="l" defTabSz="1341150" rtl="0" eaLnBrk="1" latinLnBrk="0" hangingPunct="1">
                        <a:defRPr sz="2640" kern="1200">
                          <a:solidFill>
                            <a:schemeClr val="tx1"/>
                          </a:solidFill>
                          <a:latin typeface="Calibri" panose="020F0502020204030204"/>
                        </a:defRPr>
                      </a:lvl5pPr>
                      <a:lvl6pPr marL="3352876" algn="l" defTabSz="1341150" rtl="0" eaLnBrk="1" latinLnBrk="0" hangingPunct="1">
                        <a:defRPr sz="2640" kern="1200">
                          <a:solidFill>
                            <a:schemeClr val="tx1"/>
                          </a:solidFill>
                          <a:latin typeface="Calibri" panose="020F0502020204030204"/>
                        </a:defRPr>
                      </a:lvl6pPr>
                      <a:lvl7pPr marL="4023451" algn="l" defTabSz="1341150" rtl="0" eaLnBrk="1" latinLnBrk="0" hangingPunct="1">
                        <a:defRPr sz="2640" kern="1200">
                          <a:solidFill>
                            <a:schemeClr val="tx1"/>
                          </a:solidFill>
                          <a:latin typeface="Calibri" panose="020F0502020204030204"/>
                        </a:defRPr>
                      </a:lvl7pPr>
                      <a:lvl8pPr marL="4694027" algn="l" defTabSz="1341150" rtl="0" eaLnBrk="1" latinLnBrk="0" hangingPunct="1">
                        <a:defRPr sz="2640" kern="1200">
                          <a:solidFill>
                            <a:schemeClr val="tx1"/>
                          </a:solidFill>
                          <a:latin typeface="Calibri" panose="020F0502020204030204"/>
                        </a:defRPr>
                      </a:lvl8pPr>
                      <a:lvl9pPr marL="5364602" algn="l" defTabSz="1341150" rtl="0" eaLnBrk="1" latinLnBrk="0" hangingPunct="1">
                        <a:defRPr sz="2640" kern="1200">
                          <a:solidFill>
                            <a:schemeClr val="tx1"/>
                          </a:solidFill>
                          <a:latin typeface="Calibri" panose="020F0502020204030204"/>
                        </a:defRPr>
                      </a:lvl9pPr>
                    </a:lstStyle>
                    <a:p>
                      <a:pPr marL="76200" marR="0" indent="0" algn="l">
                        <a:lnSpc>
                          <a:spcPts val="1000"/>
                        </a:lnSpc>
                        <a:spcBef>
                          <a:spcPts val="0"/>
                        </a:spcBef>
                        <a:spcAft>
                          <a:spcPts val="455"/>
                        </a:spcAft>
                      </a:pPr>
                      <a:r>
                        <a:rPr lang="en-US" sz="1200" spc="0">
                          <a:solidFill>
                            <a:srgbClr val="000000"/>
                          </a:solidFill>
                          <a:latin typeface="Arial" panose="02020603050405020304" pitchFamily="2"/>
                        </a:rPr>
                        <a:t>Class XII </a:t>
                      </a:r>
                    </a:p>
                  </a:txBody>
                  <a:tcPr marL="0" marR="0" marT="0" marB="0" anchor="b">
                    <a:lnL w="8890" cmpd="sng">
                      <a:solidFill>
                        <a:srgbClr val="000000"/>
                      </a:solidFill>
                      <a:prstDash val="solid"/>
                    </a:lnL>
                    <a:lnR w="8890" cmpd="sng">
                      <a:solidFill>
                        <a:srgbClr val="000000"/>
                      </a:solidFill>
                      <a:prstDash val="solid"/>
                    </a:lnR>
                    <a:lnT w="8890" cmpd="sng">
                      <a:solidFill>
                        <a:srgbClr val="000000"/>
                      </a:solidFill>
                      <a:prstDash val="solid"/>
                    </a:lnT>
                    <a:lnB w="8890" cmpd="sng">
                      <a:solidFill>
                        <a:srgbClr val="000000"/>
                      </a:solidFill>
                      <a:prstDash val="soli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tx1"/>
                          </a:solidFill>
                          <a:latin typeface="Calibri" panose="020F0502020204030204"/>
                        </a:defRPr>
                      </a:lvl1pPr>
                      <a:lvl2pPr marL="670575" algn="l" defTabSz="1341150" rtl="0" eaLnBrk="1" latinLnBrk="0" hangingPunct="1">
                        <a:defRPr sz="2640" kern="1200">
                          <a:solidFill>
                            <a:schemeClr val="tx1"/>
                          </a:solidFill>
                          <a:latin typeface="Calibri" panose="020F0502020204030204"/>
                        </a:defRPr>
                      </a:lvl2pPr>
                      <a:lvl3pPr marL="1341150" algn="l" defTabSz="1341150" rtl="0" eaLnBrk="1" latinLnBrk="0" hangingPunct="1">
                        <a:defRPr sz="2640" kern="1200">
                          <a:solidFill>
                            <a:schemeClr val="tx1"/>
                          </a:solidFill>
                          <a:latin typeface="Calibri" panose="020F0502020204030204"/>
                        </a:defRPr>
                      </a:lvl3pPr>
                      <a:lvl4pPr marL="2011726" algn="l" defTabSz="1341150" rtl="0" eaLnBrk="1" latinLnBrk="0" hangingPunct="1">
                        <a:defRPr sz="2640" kern="1200">
                          <a:solidFill>
                            <a:schemeClr val="tx1"/>
                          </a:solidFill>
                          <a:latin typeface="Calibri" panose="020F0502020204030204"/>
                        </a:defRPr>
                      </a:lvl4pPr>
                      <a:lvl5pPr marL="2682301" algn="l" defTabSz="1341150" rtl="0" eaLnBrk="1" latinLnBrk="0" hangingPunct="1">
                        <a:defRPr sz="2640" kern="1200">
                          <a:solidFill>
                            <a:schemeClr val="tx1"/>
                          </a:solidFill>
                          <a:latin typeface="Calibri" panose="020F0502020204030204"/>
                        </a:defRPr>
                      </a:lvl5pPr>
                      <a:lvl6pPr marL="3352876" algn="l" defTabSz="1341150" rtl="0" eaLnBrk="1" latinLnBrk="0" hangingPunct="1">
                        <a:defRPr sz="2640" kern="1200">
                          <a:solidFill>
                            <a:schemeClr val="tx1"/>
                          </a:solidFill>
                          <a:latin typeface="Calibri" panose="020F0502020204030204"/>
                        </a:defRPr>
                      </a:lvl6pPr>
                      <a:lvl7pPr marL="4023451" algn="l" defTabSz="1341150" rtl="0" eaLnBrk="1" latinLnBrk="0" hangingPunct="1">
                        <a:defRPr sz="2640" kern="1200">
                          <a:solidFill>
                            <a:schemeClr val="tx1"/>
                          </a:solidFill>
                          <a:latin typeface="Calibri" panose="020F0502020204030204"/>
                        </a:defRPr>
                      </a:lvl7pPr>
                      <a:lvl8pPr marL="4694027" algn="l" defTabSz="1341150" rtl="0" eaLnBrk="1" latinLnBrk="0" hangingPunct="1">
                        <a:defRPr sz="2640" kern="1200">
                          <a:solidFill>
                            <a:schemeClr val="tx1"/>
                          </a:solidFill>
                          <a:latin typeface="Calibri" panose="020F0502020204030204"/>
                        </a:defRPr>
                      </a:lvl8pPr>
                      <a:lvl9pPr marL="5364602" algn="l" defTabSz="1341150" rtl="0" eaLnBrk="1" latinLnBrk="0" hangingPunct="1">
                        <a:defRPr sz="2640" kern="1200">
                          <a:solidFill>
                            <a:schemeClr val="tx1"/>
                          </a:solidFill>
                          <a:latin typeface="Calibri" panose="020F0502020204030204"/>
                        </a:defRPr>
                      </a:lvl9pPr>
                    </a:lstStyle>
                    <a:p>
                      <a:pPr marL="0" marR="57150" indent="0" algn="ctr">
                        <a:lnSpc>
                          <a:spcPts val="1000"/>
                        </a:lnSpc>
                        <a:spcBef>
                          <a:spcPts val="0"/>
                        </a:spcBef>
                        <a:spcAft>
                          <a:spcPts val="455"/>
                        </a:spcAft>
                      </a:pPr>
                      <a:r>
                        <a:rPr lang="en-US" sz="1200" spc="0">
                          <a:solidFill>
                            <a:srgbClr val="000000"/>
                          </a:solidFill>
                          <a:latin typeface="Arial" panose="02020603050405020304" pitchFamily="2"/>
                        </a:rPr>
                        <a:t>$1,000,000 </a:t>
                      </a:r>
                    </a:p>
                  </a:txBody>
                  <a:tcPr marL="0" marR="0" marT="0" marB="0" anchor="b">
                    <a:lnL w="8890" cmpd="sng">
                      <a:solidFill>
                        <a:srgbClr val="000000"/>
                      </a:solidFill>
                      <a:prstDash val="solid"/>
                    </a:lnL>
                    <a:lnR w="8890" cmpd="sng">
                      <a:solidFill>
                        <a:srgbClr val="000000"/>
                      </a:solidFill>
                      <a:prstDash val="solid"/>
                    </a:lnR>
                    <a:lnT w="8890" cmpd="sng">
                      <a:solidFill>
                        <a:srgbClr val="000000"/>
                      </a:solidFill>
                      <a:prstDash val="solid"/>
                    </a:lnT>
                    <a:lnB w="8890" cmpd="sng">
                      <a:solidFill>
                        <a:srgbClr val="000000"/>
                      </a:solidFill>
                      <a:prstDash val="soli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tx1"/>
                          </a:solidFill>
                          <a:latin typeface="Calibri" panose="020F0502020204030204"/>
                        </a:defRPr>
                      </a:lvl1pPr>
                      <a:lvl2pPr marL="670575" algn="l" defTabSz="1341150" rtl="0" eaLnBrk="1" latinLnBrk="0" hangingPunct="1">
                        <a:defRPr sz="2640" kern="1200">
                          <a:solidFill>
                            <a:schemeClr val="tx1"/>
                          </a:solidFill>
                          <a:latin typeface="Calibri" panose="020F0502020204030204"/>
                        </a:defRPr>
                      </a:lvl2pPr>
                      <a:lvl3pPr marL="1341150" algn="l" defTabSz="1341150" rtl="0" eaLnBrk="1" latinLnBrk="0" hangingPunct="1">
                        <a:defRPr sz="2640" kern="1200">
                          <a:solidFill>
                            <a:schemeClr val="tx1"/>
                          </a:solidFill>
                          <a:latin typeface="Calibri" panose="020F0502020204030204"/>
                        </a:defRPr>
                      </a:lvl3pPr>
                      <a:lvl4pPr marL="2011726" algn="l" defTabSz="1341150" rtl="0" eaLnBrk="1" latinLnBrk="0" hangingPunct="1">
                        <a:defRPr sz="2640" kern="1200">
                          <a:solidFill>
                            <a:schemeClr val="tx1"/>
                          </a:solidFill>
                          <a:latin typeface="Calibri" panose="020F0502020204030204"/>
                        </a:defRPr>
                      </a:lvl4pPr>
                      <a:lvl5pPr marL="2682301" algn="l" defTabSz="1341150" rtl="0" eaLnBrk="1" latinLnBrk="0" hangingPunct="1">
                        <a:defRPr sz="2640" kern="1200">
                          <a:solidFill>
                            <a:schemeClr val="tx1"/>
                          </a:solidFill>
                          <a:latin typeface="Calibri" panose="020F0502020204030204"/>
                        </a:defRPr>
                      </a:lvl5pPr>
                      <a:lvl6pPr marL="3352876" algn="l" defTabSz="1341150" rtl="0" eaLnBrk="1" latinLnBrk="0" hangingPunct="1">
                        <a:defRPr sz="2640" kern="1200">
                          <a:solidFill>
                            <a:schemeClr val="tx1"/>
                          </a:solidFill>
                          <a:latin typeface="Calibri" panose="020F0502020204030204"/>
                        </a:defRPr>
                      </a:lvl6pPr>
                      <a:lvl7pPr marL="4023451" algn="l" defTabSz="1341150" rtl="0" eaLnBrk="1" latinLnBrk="0" hangingPunct="1">
                        <a:defRPr sz="2640" kern="1200">
                          <a:solidFill>
                            <a:schemeClr val="tx1"/>
                          </a:solidFill>
                          <a:latin typeface="Calibri" panose="020F0502020204030204"/>
                        </a:defRPr>
                      </a:lvl7pPr>
                      <a:lvl8pPr marL="4694027" algn="l" defTabSz="1341150" rtl="0" eaLnBrk="1" latinLnBrk="0" hangingPunct="1">
                        <a:defRPr sz="2640" kern="1200">
                          <a:solidFill>
                            <a:schemeClr val="tx1"/>
                          </a:solidFill>
                          <a:latin typeface="Calibri" panose="020F0502020204030204"/>
                        </a:defRPr>
                      </a:lvl8pPr>
                      <a:lvl9pPr marL="5364602" algn="l" defTabSz="1341150" rtl="0" eaLnBrk="1" latinLnBrk="0" hangingPunct="1">
                        <a:defRPr sz="2640" kern="1200">
                          <a:solidFill>
                            <a:schemeClr val="tx1"/>
                          </a:solidFill>
                          <a:latin typeface="Calibri" panose="020F0502020204030204"/>
                        </a:defRPr>
                      </a:lvl9pPr>
                    </a:lstStyle>
                    <a:p>
                      <a:pPr marL="0" marR="63500" indent="0" algn="ctr">
                        <a:lnSpc>
                          <a:spcPts val="1000"/>
                        </a:lnSpc>
                        <a:spcBef>
                          <a:spcPts val="0"/>
                        </a:spcBef>
                        <a:spcAft>
                          <a:spcPts val="455"/>
                        </a:spcAft>
                      </a:pPr>
                      <a:r>
                        <a:rPr lang="en-US" sz="1200" spc="0">
                          <a:solidFill>
                            <a:srgbClr val="000000"/>
                          </a:solidFill>
                          <a:latin typeface="Arial" panose="02020603050405020304" pitchFamily="2"/>
                        </a:rPr>
                        <a:t>to </a:t>
                      </a:r>
                    </a:p>
                  </a:txBody>
                  <a:tcPr marL="0" marR="0" marT="0" marB="0" anchor="b">
                    <a:lnL w="8890" cmpd="sng">
                      <a:solidFill>
                        <a:srgbClr val="000000"/>
                      </a:solidFill>
                      <a:prstDash val="solid"/>
                    </a:lnL>
                    <a:lnR w="8890" cmpd="sng">
                      <a:solidFill>
                        <a:srgbClr val="000000"/>
                      </a:solidFill>
                      <a:prstDash val="solid"/>
                    </a:lnR>
                    <a:lnT w="8890" cmpd="sng">
                      <a:solidFill>
                        <a:srgbClr val="000000"/>
                      </a:solidFill>
                      <a:prstDash val="solid"/>
                    </a:lnT>
                    <a:lnB w="8890" cmpd="sng">
                      <a:solidFill>
                        <a:srgbClr val="000000"/>
                      </a:solidFill>
                      <a:prstDash val="soli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tx1"/>
                          </a:solidFill>
                          <a:latin typeface="Calibri" panose="020F0502020204030204"/>
                        </a:defRPr>
                      </a:lvl1pPr>
                      <a:lvl2pPr marL="670575" algn="l" defTabSz="1341150" rtl="0" eaLnBrk="1" latinLnBrk="0" hangingPunct="1">
                        <a:defRPr sz="2640" kern="1200">
                          <a:solidFill>
                            <a:schemeClr val="tx1"/>
                          </a:solidFill>
                          <a:latin typeface="Calibri" panose="020F0502020204030204"/>
                        </a:defRPr>
                      </a:lvl2pPr>
                      <a:lvl3pPr marL="1341150" algn="l" defTabSz="1341150" rtl="0" eaLnBrk="1" latinLnBrk="0" hangingPunct="1">
                        <a:defRPr sz="2640" kern="1200">
                          <a:solidFill>
                            <a:schemeClr val="tx1"/>
                          </a:solidFill>
                          <a:latin typeface="Calibri" panose="020F0502020204030204"/>
                        </a:defRPr>
                      </a:lvl3pPr>
                      <a:lvl4pPr marL="2011726" algn="l" defTabSz="1341150" rtl="0" eaLnBrk="1" latinLnBrk="0" hangingPunct="1">
                        <a:defRPr sz="2640" kern="1200">
                          <a:solidFill>
                            <a:schemeClr val="tx1"/>
                          </a:solidFill>
                          <a:latin typeface="Calibri" panose="020F0502020204030204"/>
                        </a:defRPr>
                      </a:lvl4pPr>
                      <a:lvl5pPr marL="2682301" algn="l" defTabSz="1341150" rtl="0" eaLnBrk="1" latinLnBrk="0" hangingPunct="1">
                        <a:defRPr sz="2640" kern="1200">
                          <a:solidFill>
                            <a:schemeClr val="tx1"/>
                          </a:solidFill>
                          <a:latin typeface="Calibri" panose="020F0502020204030204"/>
                        </a:defRPr>
                      </a:lvl5pPr>
                      <a:lvl6pPr marL="3352876" algn="l" defTabSz="1341150" rtl="0" eaLnBrk="1" latinLnBrk="0" hangingPunct="1">
                        <a:defRPr sz="2640" kern="1200">
                          <a:solidFill>
                            <a:schemeClr val="tx1"/>
                          </a:solidFill>
                          <a:latin typeface="Calibri" panose="020F0502020204030204"/>
                        </a:defRPr>
                      </a:lvl6pPr>
                      <a:lvl7pPr marL="4023451" algn="l" defTabSz="1341150" rtl="0" eaLnBrk="1" latinLnBrk="0" hangingPunct="1">
                        <a:defRPr sz="2640" kern="1200">
                          <a:solidFill>
                            <a:schemeClr val="tx1"/>
                          </a:solidFill>
                          <a:latin typeface="Calibri" panose="020F0502020204030204"/>
                        </a:defRPr>
                      </a:lvl7pPr>
                      <a:lvl8pPr marL="4694027" algn="l" defTabSz="1341150" rtl="0" eaLnBrk="1" latinLnBrk="0" hangingPunct="1">
                        <a:defRPr sz="2640" kern="1200">
                          <a:solidFill>
                            <a:schemeClr val="tx1"/>
                          </a:solidFill>
                          <a:latin typeface="Calibri" panose="020F0502020204030204"/>
                        </a:defRPr>
                      </a:lvl8pPr>
                      <a:lvl9pPr marL="5364602" algn="l" defTabSz="1341150" rtl="0" eaLnBrk="1" latinLnBrk="0" hangingPunct="1">
                        <a:defRPr sz="2640" kern="1200">
                          <a:solidFill>
                            <a:schemeClr val="tx1"/>
                          </a:solidFill>
                          <a:latin typeface="Calibri" panose="020F0502020204030204"/>
                        </a:defRPr>
                      </a:lvl9pPr>
                    </a:lstStyle>
                    <a:p>
                      <a:pPr marL="0" marR="73025" indent="0" algn="ctr">
                        <a:lnSpc>
                          <a:spcPts val="1000"/>
                        </a:lnSpc>
                        <a:spcBef>
                          <a:spcPts val="0"/>
                        </a:spcBef>
                        <a:spcAft>
                          <a:spcPts val="455"/>
                        </a:spcAft>
                      </a:pPr>
                      <a:r>
                        <a:rPr lang="en-US" sz="1200" spc="0">
                          <a:solidFill>
                            <a:srgbClr val="000000"/>
                          </a:solidFill>
                          <a:latin typeface="Arial" panose="02020603050405020304" pitchFamily="2"/>
                        </a:rPr>
                        <a:t>$1,250,000 </a:t>
                      </a:r>
                    </a:p>
                  </a:txBody>
                  <a:tcPr marL="0" marR="0" marT="0" marB="0" anchor="b">
                    <a:lnL w="8890" cmpd="sng">
                      <a:solidFill>
                        <a:srgbClr val="000000"/>
                      </a:solidFill>
                      <a:prstDash val="solid"/>
                    </a:lnL>
                    <a:lnR w="8890" cmpd="sng">
                      <a:solidFill>
                        <a:srgbClr val="000000"/>
                      </a:solidFill>
                      <a:prstDash val="solid"/>
                    </a:lnR>
                    <a:lnT w="8890" cmpd="sng">
                      <a:solidFill>
                        <a:srgbClr val="000000"/>
                      </a:solidFill>
                      <a:prstDash val="solid"/>
                    </a:lnT>
                    <a:lnB w="8890" cmpd="sng">
                      <a:solidFill>
                        <a:srgbClr val="000000"/>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213541">
                <a:tc>
                  <a:txBody>
                    <a:bodyPr/>
                    <a:lstStyle>
                      <a:lvl1pPr marL="0" algn="l" defTabSz="1341150" rtl="0" eaLnBrk="1" latinLnBrk="0" hangingPunct="1">
                        <a:defRPr sz="2640" kern="1200">
                          <a:solidFill>
                            <a:schemeClr val="tx1"/>
                          </a:solidFill>
                          <a:latin typeface="Calibri" panose="020F0502020204030204"/>
                        </a:defRPr>
                      </a:lvl1pPr>
                      <a:lvl2pPr marL="670575" algn="l" defTabSz="1341150" rtl="0" eaLnBrk="1" latinLnBrk="0" hangingPunct="1">
                        <a:defRPr sz="2640" kern="1200">
                          <a:solidFill>
                            <a:schemeClr val="tx1"/>
                          </a:solidFill>
                          <a:latin typeface="Calibri" panose="020F0502020204030204"/>
                        </a:defRPr>
                      </a:lvl2pPr>
                      <a:lvl3pPr marL="1341150" algn="l" defTabSz="1341150" rtl="0" eaLnBrk="1" latinLnBrk="0" hangingPunct="1">
                        <a:defRPr sz="2640" kern="1200">
                          <a:solidFill>
                            <a:schemeClr val="tx1"/>
                          </a:solidFill>
                          <a:latin typeface="Calibri" panose="020F0502020204030204"/>
                        </a:defRPr>
                      </a:lvl3pPr>
                      <a:lvl4pPr marL="2011726" algn="l" defTabSz="1341150" rtl="0" eaLnBrk="1" latinLnBrk="0" hangingPunct="1">
                        <a:defRPr sz="2640" kern="1200">
                          <a:solidFill>
                            <a:schemeClr val="tx1"/>
                          </a:solidFill>
                          <a:latin typeface="Calibri" panose="020F0502020204030204"/>
                        </a:defRPr>
                      </a:lvl4pPr>
                      <a:lvl5pPr marL="2682301" algn="l" defTabSz="1341150" rtl="0" eaLnBrk="1" latinLnBrk="0" hangingPunct="1">
                        <a:defRPr sz="2640" kern="1200">
                          <a:solidFill>
                            <a:schemeClr val="tx1"/>
                          </a:solidFill>
                          <a:latin typeface="Calibri" panose="020F0502020204030204"/>
                        </a:defRPr>
                      </a:lvl5pPr>
                      <a:lvl6pPr marL="3352876" algn="l" defTabSz="1341150" rtl="0" eaLnBrk="1" latinLnBrk="0" hangingPunct="1">
                        <a:defRPr sz="2640" kern="1200">
                          <a:solidFill>
                            <a:schemeClr val="tx1"/>
                          </a:solidFill>
                          <a:latin typeface="Calibri" panose="020F0502020204030204"/>
                        </a:defRPr>
                      </a:lvl6pPr>
                      <a:lvl7pPr marL="4023451" algn="l" defTabSz="1341150" rtl="0" eaLnBrk="1" latinLnBrk="0" hangingPunct="1">
                        <a:defRPr sz="2640" kern="1200">
                          <a:solidFill>
                            <a:schemeClr val="tx1"/>
                          </a:solidFill>
                          <a:latin typeface="Calibri" panose="020F0502020204030204"/>
                        </a:defRPr>
                      </a:lvl7pPr>
                      <a:lvl8pPr marL="4694027" algn="l" defTabSz="1341150" rtl="0" eaLnBrk="1" latinLnBrk="0" hangingPunct="1">
                        <a:defRPr sz="2640" kern="1200">
                          <a:solidFill>
                            <a:schemeClr val="tx1"/>
                          </a:solidFill>
                          <a:latin typeface="Calibri" panose="020F0502020204030204"/>
                        </a:defRPr>
                      </a:lvl8pPr>
                      <a:lvl9pPr marL="5364602" algn="l" defTabSz="1341150" rtl="0" eaLnBrk="1" latinLnBrk="0" hangingPunct="1">
                        <a:defRPr sz="2640" kern="1200">
                          <a:solidFill>
                            <a:schemeClr val="tx1"/>
                          </a:solidFill>
                          <a:latin typeface="Calibri" panose="020F0502020204030204"/>
                        </a:defRPr>
                      </a:lvl9pPr>
                    </a:lstStyle>
                    <a:p>
                      <a:pPr marL="76200" marR="0" indent="0" algn="l">
                        <a:lnSpc>
                          <a:spcPts val="1000"/>
                        </a:lnSpc>
                        <a:spcBef>
                          <a:spcPts val="0"/>
                        </a:spcBef>
                        <a:spcAft>
                          <a:spcPts val="480"/>
                        </a:spcAft>
                      </a:pPr>
                      <a:r>
                        <a:rPr lang="en-US" sz="1200" spc="0">
                          <a:solidFill>
                            <a:srgbClr val="000000"/>
                          </a:solidFill>
                          <a:latin typeface="Arial" panose="02020603050405020304" pitchFamily="2"/>
                        </a:rPr>
                        <a:t>Class XIII </a:t>
                      </a:r>
                    </a:p>
                  </a:txBody>
                  <a:tcPr marL="0" marR="0" marT="0" marB="0" anchor="b">
                    <a:lnL w="8890" cmpd="sng">
                      <a:solidFill>
                        <a:srgbClr val="000000"/>
                      </a:solidFill>
                      <a:prstDash val="solid"/>
                    </a:lnL>
                    <a:lnR w="8890" cmpd="sng">
                      <a:solidFill>
                        <a:srgbClr val="000000"/>
                      </a:solidFill>
                      <a:prstDash val="solid"/>
                    </a:lnR>
                    <a:lnT w="8890" cmpd="sng">
                      <a:solidFill>
                        <a:srgbClr val="000000"/>
                      </a:solidFill>
                      <a:prstDash val="solid"/>
                    </a:lnT>
                    <a:lnB w="8890" cmpd="sng">
                      <a:solidFill>
                        <a:srgbClr val="000000"/>
                      </a:solidFill>
                      <a:prstDash val="soli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tx1"/>
                          </a:solidFill>
                          <a:latin typeface="Calibri" panose="020F0502020204030204"/>
                        </a:defRPr>
                      </a:lvl1pPr>
                      <a:lvl2pPr marL="670575" algn="l" defTabSz="1341150" rtl="0" eaLnBrk="1" latinLnBrk="0" hangingPunct="1">
                        <a:defRPr sz="2640" kern="1200">
                          <a:solidFill>
                            <a:schemeClr val="tx1"/>
                          </a:solidFill>
                          <a:latin typeface="Calibri" panose="020F0502020204030204"/>
                        </a:defRPr>
                      </a:lvl2pPr>
                      <a:lvl3pPr marL="1341150" algn="l" defTabSz="1341150" rtl="0" eaLnBrk="1" latinLnBrk="0" hangingPunct="1">
                        <a:defRPr sz="2640" kern="1200">
                          <a:solidFill>
                            <a:schemeClr val="tx1"/>
                          </a:solidFill>
                          <a:latin typeface="Calibri" panose="020F0502020204030204"/>
                        </a:defRPr>
                      </a:lvl3pPr>
                      <a:lvl4pPr marL="2011726" algn="l" defTabSz="1341150" rtl="0" eaLnBrk="1" latinLnBrk="0" hangingPunct="1">
                        <a:defRPr sz="2640" kern="1200">
                          <a:solidFill>
                            <a:schemeClr val="tx1"/>
                          </a:solidFill>
                          <a:latin typeface="Calibri" panose="020F0502020204030204"/>
                        </a:defRPr>
                      </a:lvl4pPr>
                      <a:lvl5pPr marL="2682301" algn="l" defTabSz="1341150" rtl="0" eaLnBrk="1" latinLnBrk="0" hangingPunct="1">
                        <a:defRPr sz="2640" kern="1200">
                          <a:solidFill>
                            <a:schemeClr val="tx1"/>
                          </a:solidFill>
                          <a:latin typeface="Calibri" panose="020F0502020204030204"/>
                        </a:defRPr>
                      </a:lvl5pPr>
                      <a:lvl6pPr marL="3352876" algn="l" defTabSz="1341150" rtl="0" eaLnBrk="1" latinLnBrk="0" hangingPunct="1">
                        <a:defRPr sz="2640" kern="1200">
                          <a:solidFill>
                            <a:schemeClr val="tx1"/>
                          </a:solidFill>
                          <a:latin typeface="Calibri" panose="020F0502020204030204"/>
                        </a:defRPr>
                      </a:lvl6pPr>
                      <a:lvl7pPr marL="4023451" algn="l" defTabSz="1341150" rtl="0" eaLnBrk="1" latinLnBrk="0" hangingPunct="1">
                        <a:defRPr sz="2640" kern="1200">
                          <a:solidFill>
                            <a:schemeClr val="tx1"/>
                          </a:solidFill>
                          <a:latin typeface="Calibri" panose="020F0502020204030204"/>
                        </a:defRPr>
                      </a:lvl7pPr>
                      <a:lvl8pPr marL="4694027" algn="l" defTabSz="1341150" rtl="0" eaLnBrk="1" latinLnBrk="0" hangingPunct="1">
                        <a:defRPr sz="2640" kern="1200">
                          <a:solidFill>
                            <a:schemeClr val="tx1"/>
                          </a:solidFill>
                          <a:latin typeface="Calibri" panose="020F0502020204030204"/>
                        </a:defRPr>
                      </a:lvl8pPr>
                      <a:lvl9pPr marL="5364602" algn="l" defTabSz="1341150" rtl="0" eaLnBrk="1" latinLnBrk="0" hangingPunct="1">
                        <a:defRPr sz="2640" kern="1200">
                          <a:solidFill>
                            <a:schemeClr val="tx1"/>
                          </a:solidFill>
                          <a:latin typeface="Calibri" panose="020F0502020204030204"/>
                        </a:defRPr>
                      </a:lvl9pPr>
                    </a:lstStyle>
                    <a:p>
                      <a:pPr marL="0" marR="57150" indent="0" algn="ctr">
                        <a:lnSpc>
                          <a:spcPts val="1000"/>
                        </a:lnSpc>
                        <a:spcBef>
                          <a:spcPts val="0"/>
                        </a:spcBef>
                        <a:spcAft>
                          <a:spcPts val="480"/>
                        </a:spcAft>
                      </a:pPr>
                      <a:r>
                        <a:rPr lang="en-US" sz="1200" spc="0">
                          <a:solidFill>
                            <a:srgbClr val="000000"/>
                          </a:solidFill>
                          <a:latin typeface="Arial" panose="02020603050405020304" pitchFamily="2"/>
                        </a:rPr>
                        <a:t>$1,250,000 </a:t>
                      </a:r>
                    </a:p>
                  </a:txBody>
                  <a:tcPr marL="0" marR="0" marT="0" marB="0" anchor="b">
                    <a:lnL w="8890" cmpd="sng">
                      <a:solidFill>
                        <a:srgbClr val="000000"/>
                      </a:solidFill>
                      <a:prstDash val="solid"/>
                    </a:lnL>
                    <a:lnR w="8890" cmpd="sng">
                      <a:solidFill>
                        <a:srgbClr val="000000"/>
                      </a:solidFill>
                      <a:prstDash val="solid"/>
                    </a:lnR>
                    <a:lnT w="8890" cmpd="sng">
                      <a:solidFill>
                        <a:srgbClr val="000000"/>
                      </a:solidFill>
                      <a:prstDash val="solid"/>
                    </a:lnT>
                    <a:lnB w="8890" cmpd="sng">
                      <a:solidFill>
                        <a:srgbClr val="000000"/>
                      </a:solidFill>
                      <a:prstDash val="soli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tx1"/>
                          </a:solidFill>
                          <a:latin typeface="Calibri" panose="020F0502020204030204"/>
                        </a:defRPr>
                      </a:lvl1pPr>
                      <a:lvl2pPr marL="670575" algn="l" defTabSz="1341150" rtl="0" eaLnBrk="1" latinLnBrk="0" hangingPunct="1">
                        <a:defRPr sz="2640" kern="1200">
                          <a:solidFill>
                            <a:schemeClr val="tx1"/>
                          </a:solidFill>
                          <a:latin typeface="Calibri" panose="020F0502020204030204"/>
                        </a:defRPr>
                      </a:lvl2pPr>
                      <a:lvl3pPr marL="1341150" algn="l" defTabSz="1341150" rtl="0" eaLnBrk="1" latinLnBrk="0" hangingPunct="1">
                        <a:defRPr sz="2640" kern="1200">
                          <a:solidFill>
                            <a:schemeClr val="tx1"/>
                          </a:solidFill>
                          <a:latin typeface="Calibri" panose="020F0502020204030204"/>
                        </a:defRPr>
                      </a:lvl3pPr>
                      <a:lvl4pPr marL="2011726" algn="l" defTabSz="1341150" rtl="0" eaLnBrk="1" latinLnBrk="0" hangingPunct="1">
                        <a:defRPr sz="2640" kern="1200">
                          <a:solidFill>
                            <a:schemeClr val="tx1"/>
                          </a:solidFill>
                          <a:latin typeface="Calibri" panose="020F0502020204030204"/>
                        </a:defRPr>
                      </a:lvl4pPr>
                      <a:lvl5pPr marL="2682301" algn="l" defTabSz="1341150" rtl="0" eaLnBrk="1" latinLnBrk="0" hangingPunct="1">
                        <a:defRPr sz="2640" kern="1200">
                          <a:solidFill>
                            <a:schemeClr val="tx1"/>
                          </a:solidFill>
                          <a:latin typeface="Calibri" panose="020F0502020204030204"/>
                        </a:defRPr>
                      </a:lvl5pPr>
                      <a:lvl6pPr marL="3352876" algn="l" defTabSz="1341150" rtl="0" eaLnBrk="1" latinLnBrk="0" hangingPunct="1">
                        <a:defRPr sz="2640" kern="1200">
                          <a:solidFill>
                            <a:schemeClr val="tx1"/>
                          </a:solidFill>
                          <a:latin typeface="Calibri" panose="020F0502020204030204"/>
                        </a:defRPr>
                      </a:lvl6pPr>
                      <a:lvl7pPr marL="4023451" algn="l" defTabSz="1341150" rtl="0" eaLnBrk="1" latinLnBrk="0" hangingPunct="1">
                        <a:defRPr sz="2640" kern="1200">
                          <a:solidFill>
                            <a:schemeClr val="tx1"/>
                          </a:solidFill>
                          <a:latin typeface="Calibri" panose="020F0502020204030204"/>
                        </a:defRPr>
                      </a:lvl7pPr>
                      <a:lvl8pPr marL="4694027" algn="l" defTabSz="1341150" rtl="0" eaLnBrk="1" latinLnBrk="0" hangingPunct="1">
                        <a:defRPr sz="2640" kern="1200">
                          <a:solidFill>
                            <a:schemeClr val="tx1"/>
                          </a:solidFill>
                          <a:latin typeface="Calibri" panose="020F0502020204030204"/>
                        </a:defRPr>
                      </a:lvl8pPr>
                      <a:lvl9pPr marL="5364602" algn="l" defTabSz="1341150" rtl="0" eaLnBrk="1" latinLnBrk="0" hangingPunct="1">
                        <a:defRPr sz="2640" kern="1200">
                          <a:solidFill>
                            <a:schemeClr val="tx1"/>
                          </a:solidFill>
                          <a:latin typeface="Calibri" panose="020F0502020204030204"/>
                        </a:defRPr>
                      </a:lvl9pPr>
                    </a:lstStyle>
                    <a:p>
                      <a:pPr marL="0" marR="63500" indent="0" algn="ctr">
                        <a:lnSpc>
                          <a:spcPts val="1000"/>
                        </a:lnSpc>
                        <a:spcBef>
                          <a:spcPts val="0"/>
                        </a:spcBef>
                        <a:spcAft>
                          <a:spcPts val="480"/>
                        </a:spcAft>
                      </a:pPr>
                      <a:r>
                        <a:rPr lang="en-US" sz="1200" spc="0">
                          <a:solidFill>
                            <a:srgbClr val="000000"/>
                          </a:solidFill>
                          <a:latin typeface="Arial" panose="02020603050405020304" pitchFamily="2"/>
                        </a:rPr>
                        <a:t>to </a:t>
                      </a:r>
                    </a:p>
                  </a:txBody>
                  <a:tcPr marL="0" marR="0" marT="0" marB="0" anchor="b">
                    <a:lnL w="8890" cmpd="sng">
                      <a:solidFill>
                        <a:srgbClr val="000000"/>
                      </a:solidFill>
                      <a:prstDash val="solid"/>
                    </a:lnL>
                    <a:lnR w="8890" cmpd="sng">
                      <a:solidFill>
                        <a:srgbClr val="000000"/>
                      </a:solidFill>
                      <a:prstDash val="solid"/>
                    </a:lnR>
                    <a:lnT w="8890" cmpd="sng">
                      <a:solidFill>
                        <a:srgbClr val="000000"/>
                      </a:solidFill>
                      <a:prstDash val="solid"/>
                    </a:lnT>
                    <a:lnB w="8890" cmpd="sng">
                      <a:solidFill>
                        <a:srgbClr val="000000"/>
                      </a:solidFill>
                      <a:prstDash val="soli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tx1"/>
                          </a:solidFill>
                          <a:latin typeface="Calibri" panose="020F0502020204030204"/>
                        </a:defRPr>
                      </a:lvl1pPr>
                      <a:lvl2pPr marL="670575" algn="l" defTabSz="1341150" rtl="0" eaLnBrk="1" latinLnBrk="0" hangingPunct="1">
                        <a:defRPr sz="2640" kern="1200">
                          <a:solidFill>
                            <a:schemeClr val="tx1"/>
                          </a:solidFill>
                          <a:latin typeface="Calibri" panose="020F0502020204030204"/>
                        </a:defRPr>
                      </a:lvl2pPr>
                      <a:lvl3pPr marL="1341150" algn="l" defTabSz="1341150" rtl="0" eaLnBrk="1" latinLnBrk="0" hangingPunct="1">
                        <a:defRPr sz="2640" kern="1200">
                          <a:solidFill>
                            <a:schemeClr val="tx1"/>
                          </a:solidFill>
                          <a:latin typeface="Calibri" panose="020F0502020204030204"/>
                        </a:defRPr>
                      </a:lvl3pPr>
                      <a:lvl4pPr marL="2011726" algn="l" defTabSz="1341150" rtl="0" eaLnBrk="1" latinLnBrk="0" hangingPunct="1">
                        <a:defRPr sz="2640" kern="1200">
                          <a:solidFill>
                            <a:schemeClr val="tx1"/>
                          </a:solidFill>
                          <a:latin typeface="Calibri" panose="020F0502020204030204"/>
                        </a:defRPr>
                      </a:lvl4pPr>
                      <a:lvl5pPr marL="2682301" algn="l" defTabSz="1341150" rtl="0" eaLnBrk="1" latinLnBrk="0" hangingPunct="1">
                        <a:defRPr sz="2640" kern="1200">
                          <a:solidFill>
                            <a:schemeClr val="tx1"/>
                          </a:solidFill>
                          <a:latin typeface="Calibri" panose="020F0502020204030204"/>
                        </a:defRPr>
                      </a:lvl5pPr>
                      <a:lvl6pPr marL="3352876" algn="l" defTabSz="1341150" rtl="0" eaLnBrk="1" latinLnBrk="0" hangingPunct="1">
                        <a:defRPr sz="2640" kern="1200">
                          <a:solidFill>
                            <a:schemeClr val="tx1"/>
                          </a:solidFill>
                          <a:latin typeface="Calibri" panose="020F0502020204030204"/>
                        </a:defRPr>
                      </a:lvl6pPr>
                      <a:lvl7pPr marL="4023451" algn="l" defTabSz="1341150" rtl="0" eaLnBrk="1" latinLnBrk="0" hangingPunct="1">
                        <a:defRPr sz="2640" kern="1200">
                          <a:solidFill>
                            <a:schemeClr val="tx1"/>
                          </a:solidFill>
                          <a:latin typeface="Calibri" panose="020F0502020204030204"/>
                        </a:defRPr>
                      </a:lvl7pPr>
                      <a:lvl8pPr marL="4694027" algn="l" defTabSz="1341150" rtl="0" eaLnBrk="1" latinLnBrk="0" hangingPunct="1">
                        <a:defRPr sz="2640" kern="1200">
                          <a:solidFill>
                            <a:schemeClr val="tx1"/>
                          </a:solidFill>
                          <a:latin typeface="Calibri" panose="020F0502020204030204"/>
                        </a:defRPr>
                      </a:lvl8pPr>
                      <a:lvl9pPr marL="5364602" algn="l" defTabSz="1341150" rtl="0" eaLnBrk="1" latinLnBrk="0" hangingPunct="1">
                        <a:defRPr sz="2640" kern="1200">
                          <a:solidFill>
                            <a:schemeClr val="tx1"/>
                          </a:solidFill>
                          <a:latin typeface="Calibri" panose="020F0502020204030204"/>
                        </a:defRPr>
                      </a:lvl9pPr>
                    </a:lstStyle>
                    <a:p>
                      <a:pPr marL="0" marR="73025" indent="0" algn="ctr">
                        <a:lnSpc>
                          <a:spcPts val="1000"/>
                        </a:lnSpc>
                        <a:spcBef>
                          <a:spcPts val="0"/>
                        </a:spcBef>
                        <a:spcAft>
                          <a:spcPts val="480"/>
                        </a:spcAft>
                      </a:pPr>
                      <a:r>
                        <a:rPr lang="en-US" sz="1200" spc="0">
                          <a:solidFill>
                            <a:srgbClr val="000000"/>
                          </a:solidFill>
                          <a:latin typeface="Arial" panose="02020603050405020304" pitchFamily="2"/>
                        </a:rPr>
                        <a:t>$1,500,000 </a:t>
                      </a:r>
                    </a:p>
                  </a:txBody>
                  <a:tcPr marL="0" marR="0" marT="0" marB="0" anchor="b">
                    <a:lnL w="8890" cmpd="sng">
                      <a:solidFill>
                        <a:srgbClr val="000000"/>
                      </a:solidFill>
                      <a:prstDash val="solid"/>
                    </a:lnL>
                    <a:lnR w="8890" cmpd="sng">
                      <a:solidFill>
                        <a:srgbClr val="000000"/>
                      </a:solidFill>
                      <a:prstDash val="solid"/>
                    </a:lnR>
                    <a:lnT w="8890" cmpd="sng">
                      <a:solidFill>
                        <a:srgbClr val="000000"/>
                      </a:solidFill>
                      <a:prstDash val="solid"/>
                    </a:lnT>
                    <a:lnB w="8890" cmpd="sng">
                      <a:solidFill>
                        <a:srgbClr val="000000"/>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210120">
                <a:tc>
                  <a:txBody>
                    <a:bodyPr/>
                    <a:lstStyle>
                      <a:lvl1pPr marL="0" algn="l" defTabSz="1341150" rtl="0" eaLnBrk="1" latinLnBrk="0" hangingPunct="1">
                        <a:defRPr sz="2640" kern="1200">
                          <a:solidFill>
                            <a:schemeClr val="tx1"/>
                          </a:solidFill>
                          <a:latin typeface="Calibri" panose="020F0502020204030204"/>
                        </a:defRPr>
                      </a:lvl1pPr>
                      <a:lvl2pPr marL="670575" algn="l" defTabSz="1341150" rtl="0" eaLnBrk="1" latinLnBrk="0" hangingPunct="1">
                        <a:defRPr sz="2640" kern="1200">
                          <a:solidFill>
                            <a:schemeClr val="tx1"/>
                          </a:solidFill>
                          <a:latin typeface="Calibri" panose="020F0502020204030204"/>
                        </a:defRPr>
                      </a:lvl2pPr>
                      <a:lvl3pPr marL="1341150" algn="l" defTabSz="1341150" rtl="0" eaLnBrk="1" latinLnBrk="0" hangingPunct="1">
                        <a:defRPr sz="2640" kern="1200">
                          <a:solidFill>
                            <a:schemeClr val="tx1"/>
                          </a:solidFill>
                          <a:latin typeface="Calibri" panose="020F0502020204030204"/>
                        </a:defRPr>
                      </a:lvl3pPr>
                      <a:lvl4pPr marL="2011726" algn="l" defTabSz="1341150" rtl="0" eaLnBrk="1" latinLnBrk="0" hangingPunct="1">
                        <a:defRPr sz="2640" kern="1200">
                          <a:solidFill>
                            <a:schemeClr val="tx1"/>
                          </a:solidFill>
                          <a:latin typeface="Calibri" panose="020F0502020204030204"/>
                        </a:defRPr>
                      </a:lvl4pPr>
                      <a:lvl5pPr marL="2682301" algn="l" defTabSz="1341150" rtl="0" eaLnBrk="1" latinLnBrk="0" hangingPunct="1">
                        <a:defRPr sz="2640" kern="1200">
                          <a:solidFill>
                            <a:schemeClr val="tx1"/>
                          </a:solidFill>
                          <a:latin typeface="Calibri" panose="020F0502020204030204"/>
                        </a:defRPr>
                      </a:lvl5pPr>
                      <a:lvl6pPr marL="3352876" algn="l" defTabSz="1341150" rtl="0" eaLnBrk="1" latinLnBrk="0" hangingPunct="1">
                        <a:defRPr sz="2640" kern="1200">
                          <a:solidFill>
                            <a:schemeClr val="tx1"/>
                          </a:solidFill>
                          <a:latin typeface="Calibri" panose="020F0502020204030204"/>
                        </a:defRPr>
                      </a:lvl6pPr>
                      <a:lvl7pPr marL="4023451" algn="l" defTabSz="1341150" rtl="0" eaLnBrk="1" latinLnBrk="0" hangingPunct="1">
                        <a:defRPr sz="2640" kern="1200">
                          <a:solidFill>
                            <a:schemeClr val="tx1"/>
                          </a:solidFill>
                          <a:latin typeface="Calibri" panose="020F0502020204030204"/>
                        </a:defRPr>
                      </a:lvl7pPr>
                      <a:lvl8pPr marL="4694027" algn="l" defTabSz="1341150" rtl="0" eaLnBrk="1" latinLnBrk="0" hangingPunct="1">
                        <a:defRPr sz="2640" kern="1200">
                          <a:solidFill>
                            <a:schemeClr val="tx1"/>
                          </a:solidFill>
                          <a:latin typeface="Calibri" panose="020F0502020204030204"/>
                        </a:defRPr>
                      </a:lvl8pPr>
                      <a:lvl9pPr marL="5364602" algn="l" defTabSz="1341150" rtl="0" eaLnBrk="1" latinLnBrk="0" hangingPunct="1">
                        <a:defRPr sz="2640" kern="1200">
                          <a:solidFill>
                            <a:schemeClr val="tx1"/>
                          </a:solidFill>
                          <a:latin typeface="Calibri" panose="020F0502020204030204"/>
                        </a:defRPr>
                      </a:lvl9pPr>
                    </a:lstStyle>
                    <a:p>
                      <a:pPr marL="76200" marR="0" indent="0" algn="l">
                        <a:lnSpc>
                          <a:spcPts val="1000"/>
                        </a:lnSpc>
                        <a:spcBef>
                          <a:spcPts val="0"/>
                        </a:spcBef>
                        <a:spcAft>
                          <a:spcPts val="455"/>
                        </a:spcAft>
                      </a:pPr>
                      <a:r>
                        <a:rPr lang="en-US" sz="1200" spc="0">
                          <a:solidFill>
                            <a:srgbClr val="000000"/>
                          </a:solidFill>
                          <a:latin typeface="Arial" panose="02020603050405020304" pitchFamily="2"/>
                        </a:rPr>
                        <a:t>Class XIV </a:t>
                      </a:r>
                    </a:p>
                  </a:txBody>
                  <a:tcPr marL="0" marR="0" marT="0" marB="0" anchor="b">
                    <a:lnL w="8890" cmpd="sng">
                      <a:solidFill>
                        <a:srgbClr val="000000"/>
                      </a:solidFill>
                      <a:prstDash val="solid"/>
                    </a:lnL>
                    <a:lnR w="8890" cmpd="sng">
                      <a:solidFill>
                        <a:srgbClr val="000000"/>
                      </a:solidFill>
                      <a:prstDash val="solid"/>
                    </a:lnR>
                    <a:lnT w="8890" cmpd="sng">
                      <a:solidFill>
                        <a:srgbClr val="000000"/>
                      </a:solidFill>
                      <a:prstDash val="solid"/>
                    </a:lnT>
                    <a:lnB w="8890" cmpd="sng">
                      <a:solidFill>
                        <a:srgbClr val="000000"/>
                      </a:solidFill>
                      <a:prstDash val="soli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tx1"/>
                          </a:solidFill>
                          <a:latin typeface="Calibri" panose="020F0502020204030204"/>
                        </a:defRPr>
                      </a:lvl1pPr>
                      <a:lvl2pPr marL="670575" algn="l" defTabSz="1341150" rtl="0" eaLnBrk="1" latinLnBrk="0" hangingPunct="1">
                        <a:defRPr sz="2640" kern="1200">
                          <a:solidFill>
                            <a:schemeClr val="tx1"/>
                          </a:solidFill>
                          <a:latin typeface="Calibri" panose="020F0502020204030204"/>
                        </a:defRPr>
                      </a:lvl2pPr>
                      <a:lvl3pPr marL="1341150" algn="l" defTabSz="1341150" rtl="0" eaLnBrk="1" latinLnBrk="0" hangingPunct="1">
                        <a:defRPr sz="2640" kern="1200">
                          <a:solidFill>
                            <a:schemeClr val="tx1"/>
                          </a:solidFill>
                          <a:latin typeface="Calibri" panose="020F0502020204030204"/>
                        </a:defRPr>
                      </a:lvl3pPr>
                      <a:lvl4pPr marL="2011726" algn="l" defTabSz="1341150" rtl="0" eaLnBrk="1" latinLnBrk="0" hangingPunct="1">
                        <a:defRPr sz="2640" kern="1200">
                          <a:solidFill>
                            <a:schemeClr val="tx1"/>
                          </a:solidFill>
                          <a:latin typeface="Calibri" panose="020F0502020204030204"/>
                        </a:defRPr>
                      </a:lvl4pPr>
                      <a:lvl5pPr marL="2682301" algn="l" defTabSz="1341150" rtl="0" eaLnBrk="1" latinLnBrk="0" hangingPunct="1">
                        <a:defRPr sz="2640" kern="1200">
                          <a:solidFill>
                            <a:schemeClr val="tx1"/>
                          </a:solidFill>
                          <a:latin typeface="Calibri" panose="020F0502020204030204"/>
                        </a:defRPr>
                      </a:lvl5pPr>
                      <a:lvl6pPr marL="3352876" algn="l" defTabSz="1341150" rtl="0" eaLnBrk="1" latinLnBrk="0" hangingPunct="1">
                        <a:defRPr sz="2640" kern="1200">
                          <a:solidFill>
                            <a:schemeClr val="tx1"/>
                          </a:solidFill>
                          <a:latin typeface="Calibri" panose="020F0502020204030204"/>
                        </a:defRPr>
                      </a:lvl6pPr>
                      <a:lvl7pPr marL="4023451" algn="l" defTabSz="1341150" rtl="0" eaLnBrk="1" latinLnBrk="0" hangingPunct="1">
                        <a:defRPr sz="2640" kern="1200">
                          <a:solidFill>
                            <a:schemeClr val="tx1"/>
                          </a:solidFill>
                          <a:latin typeface="Calibri" panose="020F0502020204030204"/>
                        </a:defRPr>
                      </a:lvl7pPr>
                      <a:lvl8pPr marL="4694027" algn="l" defTabSz="1341150" rtl="0" eaLnBrk="1" latinLnBrk="0" hangingPunct="1">
                        <a:defRPr sz="2640" kern="1200">
                          <a:solidFill>
                            <a:schemeClr val="tx1"/>
                          </a:solidFill>
                          <a:latin typeface="Calibri" panose="020F0502020204030204"/>
                        </a:defRPr>
                      </a:lvl8pPr>
                      <a:lvl9pPr marL="5364602" algn="l" defTabSz="1341150" rtl="0" eaLnBrk="1" latinLnBrk="0" hangingPunct="1">
                        <a:defRPr sz="2640" kern="1200">
                          <a:solidFill>
                            <a:schemeClr val="tx1"/>
                          </a:solidFill>
                          <a:latin typeface="Calibri" panose="020F0502020204030204"/>
                        </a:defRPr>
                      </a:lvl9pPr>
                    </a:lstStyle>
                    <a:p>
                      <a:pPr marL="0" marR="57150" indent="0" algn="ctr">
                        <a:lnSpc>
                          <a:spcPts val="1000"/>
                        </a:lnSpc>
                        <a:spcBef>
                          <a:spcPts val="0"/>
                        </a:spcBef>
                        <a:spcAft>
                          <a:spcPts val="455"/>
                        </a:spcAft>
                      </a:pPr>
                      <a:r>
                        <a:rPr lang="en-US" sz="1200" spc="0">
                          <a:solidFill>
                            <a:srgbClr val="000000"/>
                          </a:solidFill>
                          <a:latin typeface="Arial" panose="02020603050405020304" pitchFamily="2"/>
                        </a:rPr>
                        <a:t>$1,500,000 </a:t>
                      </a:r>
                    </a:p>
                  </a:txBody>
                  <a:tcPr marL="0" marR="0" marT="0" marB="0" anchor="b">
                    <a:lnL w="8890" cmpd="sng">
                      <a:solidFill>
                        <a:srgbClr val="000000"/>
                      </a:solidFill>
                      <a:prstDash val="solid"/>
                    </a:lnL>
                    <a:lnR w="8890" cmpd="sng">
                      <a:solidFill>
                        <a:srgbClr val="000000"/>
                      </a:solidFill>
                      <a:prstDash val="solid"/>
                    </a:lnR>
                    <a:lnT w="8890" cmpd="sng">
                      <a:solidFill>
                        <a:srgbClr val="000000"/>
                      </a:solidFill>
                      <a:prstDash val="solid"/>
                    </a:lnT>
                    <a:lnB w="8890" cmpd="sng">
                      <a:solidFill>
                        <a:srgbClr val="000000"/>
                      </a:solidFill>
                      <a:prstDash val="soli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tx1"/>
                          </a:solidFill>
                          <a:latin typeface="Calibri" panose="020F0502020204030204"/>
                        </a:defRPr>
                      </a:lvl1pPr>
                      <a:lvl2pPr marL="670575" algn="l" defTabSz="1341150" rtl="0" eaLnBrk="1" latinLnBrk="0" hangingPunct="1">
                        <a:defRPr sz="2640" kern="1200">
                          <a:solidFill>
                            <a:schemeClr val="tx1"/>
                          </a:solidFill>
                          <a:latin typeface="Calibri" panose="020F0502020204030204"/>
                        </a:defRPr>
                      </a:lvl2pPr>
                      <a:lvl3pPr marL="1341150" algn="l" defTabSz="1341150" rtl="0" eaLnBrk="1" latinLnBrk="0" hangingPunct="1">
                        <a:defRPr sz="2640" kern="1200">
                          <a:solidFill>
                            <a:schemeClr val="tx1"/>
                          </a:solidFill>
                          <a:latin typeface="Calibri" panose="020F0502020204030204"/>
                        </a:defRPr>
                      </a:lvl3pPr>
                      <a:lvl4pPr marL="2011726" algn="l" defTabSz="1341150" rtl="0" eaLnBrk="1" latinLnBrk="0" hangingPunct="1">
                        <a:defRPr sz="2640" kern="1200">
                          <a:solidFill>
                            <a:schemeClr val="tx1"/>
                          </a:solidFill>
                          <a:latin typeface="Calibri" panose="020F0502020204030204"/>
                        </a:defRPr>
                      </a:lvl4pPr>
                      <a:lvl5pPr marL="2682301" algn="l" defTabSz="1341150" rtl="0" eaLnBrk="1" latinLnBrk="0" hangingPunct="1">
                        <a:defRPr sz="2640" kern="1200">
                          <a:solidFill>
                            <a:schemeClr val="tx1"/>
                          </a:solidFill>
                          <a:latin typeface="Calibri" panose="020F0502020204030204"/>
                        </a:defRPr>
                      </a:lvl5pPr>
                      <a:lvl6pPr marL="3352876" algn="l" defTabSz="1341150" rtl="0" eaLnBrk="1" latinLnBrk="0" hangingPunct="1">
                        <a:defRPr sz="2640" kern="1200">
                          <a:solidFill>
                            <a:schemeClr val="tx1"/>
                          </a:solidFill>
                          <a:latin typeface="Calibri" panose="020F0502020204030204"/>
                        </a:defRPr>
                      </a:lvl6pPr>
                      <a:lvl7pPr marL="4023451" algn="l" defTabSz="1341150" rtl="0" eaLnBrk="1" latinLnBrk="0" hangingPunct="1">
                        <a:defRPr sz="2640" kern="1200">
                          <a:solidFill>
                            <a:schemeClr val="tx1"/>
                          </a:solidFill>
                          <a:latin typeface="Calibri" panose="020F0502020204030204"/>
                        </a:defRPr>
                      </a:lvl7pPr>
                      <a:lvl8pPr marL="4694027" algn="l" defTabSz="1341150" rtl="0" eaLnBrk="1" latinLnBrk="0" hangingPunct="1">
                        <a:defRPr sz="2640" kern="1200">
                          <a:solidFill>
                            <a:schemeClr val="tx1"/>
                          </a:solidFill>
                          <a:latin typeface="Calibri" panose="020F0502020204030204"/>
                        </a:defRPr>
                      </a:lvl8pPr>
                      <a:lvl9pPr marL="5364602" algn="l" defTabSz="1341150" rtl="0" eaLnBrk="1" latinLnBrk="0" hangingPunct="1">
                        <a:defRPr sz="2640" kern="1200">
                          <a:solidFill>
                            <a:schemeClr val="tx1"/>
                          </a:solidFill>
                          <a:latin typeface="Calibri" panose="020F0502020204030204"/>
                        </a:defRPr>
                      </a:lvl9pPr>
                    </a:lstStyle>
                    <a:p>
                      <a:pPr marL="0" marR="63500" indent="0" algn="ctr">
                        <a:lnSpc>
                          <a:spcPts val="1000"/>
                        </a:lnSpc>
                        <a:spcBef>
                          <a:spcPts val="0"/>
                        </a:spcBef>
                        <a:spcAft>
                          <a:spcPts val="455"/>
                        </a:spcAft>
                      </a:pPr>
                      <a:r>
                        <a:rPr lang="en-US" sz="1200" spc="0">
                          <a:solidFill>
                            <a:srgbClr val="000000"/>
                          </a:solidFill>
                          <a:latin typeface="Arial" panose="02020603050405020304" pitchFamily="2"/>
                        </a:rPr>
                        <a:t>to </a:t>
                      </a:r>
                    </a:p>
                  </a:txBody>
                  <a:tcPr marL="0" marR="0" marT="0" marB="0" anchor="b">
                    <a:lnL w="8890" cmpd="sng">
                      <a:solidFill>
                        <a:srgbClr val="000000"/>
                      </a:solidFill>
                      <a:prstDash val="solid"/>
                    </a:lnL>
                    <a:lnR w="8890" cmpd="sng">
                      <a:solidFill>
                        <a:srgbClr val="000000"/>
                      </a:solidFill>
                      <a:prstDash val="solid"/>
                    </a:lnR>
                    <a:lnT w="8890" cmpd="sng">
                      <a:solidFill>
                        <a:srgbClr val="000000"/>
                      </a:solidFill>
                      <a:prstDash val="solid"/>
                    </a:lnT>
                    <a:lnB w="8890" cmpd="sng">
                      <a:solidFill>
                        <a:srgbClr val="000000"/>
                      </a:solidFill>
                      <a:prstDash val="soli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tx1"/>
                          </a:solidFill>
                          <a:latin typeface="Calibri" panose="020F0502020204030204"/>
                        </a:defRPr>
                      </a:lvl1pPr>
                      <a:lvl2pPr marL="670575" algn="l" defTabSz="1341150" rtl="0" eaLnBrk="1" latinLnBrk="0" hangingPunct="1">
                        <a:defRPr sz="2640" kern="1200">
                          <a:solidFill>
                            <a:schemeClr val="tx1"/>
                          </a:solidFill>
                          <a:latin typeface="Calibri" panose="020F0502020204030204"/>
                        </a:defRPr>
                      </a:lvl2pPr>
                      <a:lvl3pPr marL="1341150" algn="l" defTabSz="1341150" rtl="0" eaLnBrk="1" latinLnBrk="0" hangingPunct="1">
                        <a:defRPr sz="2640" kern="1200">
                          <a:solidFill>
                            <a:schemeClr val="tx1"/>
                          </a:solidFill>
                          <a:latin typeface="Calibri" panose="020F0502020204030204"/>
                        </a:defRPr>
                      </a:lvl3pPr>
                      <a:lvl4pPr marL="2011726" algn="l" defTabSz="1341150" rtl="0" eaLnBrk="1" latinLnBrk="0" hangingPunct="1">
                        <a:defRPr sz="2640" kern="1200">
                          <a:solidFill>
                            <a:schemeClr val="tx1"/>
                          </a:solidFill>
                          <a:latin typeface="Calibri" panose="020F0502020204030204"/>
                        </a:defRPr>
                      </a:lvl4pPr>
                      <a:lvl5pPr marL="2682301" algn="l" defTabSz="1341150" rtl="0" eaLnBrk="1" latinLnBrk="0" hangingPunct="1">
                        <a:defRPr sz="2640" kern="1200">
                          <a:solidFill>
                            <a:schemeClr val="tx1"/>
                          </a:solidFill>
                          <a:latin typeface="Calibri" panose="020F0502020204030204"/>
                        </a:defRPr>
                      </a:lvl5pPr>
                      <a:lvl6pPr marL="3352876" algn="l" defTabSz="1341150" rtl="0" eaLnBrk="1" latinLnBrk="0" hangingPunct="1">
                        <a:defRPr sz="2640" kern="1200">
                          <a:solidFill>
                            <a:schemeClr val="tx1"/>
                          </a:solidFill>
                          <a:latin typeface="Calibri" panose="020F0502020204030204"/>
                        </a:defRPr>
                      </a:lvl6pPr>
                      <a:lvl7pPr marL="4023451" algn="l" defTabSz="1341150" rtl="0" eaLnBrk="1" latinLnBrk="0" hangingPunct="1">
                        <a:defRPr sz="2640" kern="1200">
                          <a:solidFill>
                            <a:schemeClr val="tx1"/>
                          </a:solidFill>
                          <a:latin typeface="Calibri" panose="020F0502020204030204"/>
                        </a:defRPr>
                      </a:lvl7pPr>
                      <a:lvl8pPr marL="4694027" algn="l" defTabSz="1341150" rtl="0" eaLnBrk="1" latinLnBrk="0" hangingPunct="1">
                        <a:defRPr sz="2640" kern="1200">
                          <a:solidFill>
                            <a:schemeClr val="tx1"/>
                          </a:solidFill>
                          <a:latin typeface="Calibri" panose="020F0502020204030204"/>
                        </a:defRPr>
                      </a:lvl8pPr>
                      <a:lvl9pPr marL="5364602" algn="l" defTabSz="1341150" rtl="0" eaLnBrk="1" latinLnBrk="0" hangingPunct="1">
                        <a:defRPr sz="2640" kern="1200">
                          <a:solidFill>
                            <a:schemeClr val="tx1"/>
                          </a:solidFill>
                          <a:latin typeface="Calibri" panose="020F0502020204030204"/>
                        </a:defRPr>
                      </a:lvl9pPr>
                    </a:lstStyle>
                    <a:p>
                      <a:pPr marL="0" marR="73025" indent="0" algn="ctr">
                        <a:lnSpc>
                          <a:spcPts val="1000"/>
                        </a:lnSpc>
                        <a:spcBef>
                          <a:spcPts val="0"/>
                        </a:spcBef>
                        <a:spcAft>
                          <a:spcPts val="455"/>
                        </a:spcAft>
                      </a:pPr>
                      <a:r>
                        <a:rPr lang="en-US" sz="1200" spc="0">
                          <a:solidFill>
                            <a:srgbClr val="000000"/>
                          </a:solidFill>
                          <a:latin typeface="Arial" panose="02020603050405020304" pitchFamily="2"/>
                        </a:rPr>
                        <a:t>$2,000,000 </a:t>
                      </a:r>
                    </a:p>
                  </a:txBody>
                  <a:tcPr marL="0" marR="0" marT="0" marB="0" anchor="b">
                    <a:lnL w="8890" cmpd="sng">
                      <a:solidFill>
                        <a:srgbClr val="000000"/>
                      </a:solidFill>
                      <a:prstDash val="solid"/>
                    </a:lnL>
                    <a:lnR w="8890" cmpd="sng">
                      <a:solidFill>
                        <a:srgbClr val="000000"/>
                      </a:solidFill>
                      <a:prstDash val="solid"/>
                    </a:lnR>
                    <a:lnT w="8890" cmpd="sng">
                      <a:solidFill>
                        <a:srgbClr val="000000"/>
                      </a:solidFill>
                      <a:prstDash val="solid"/>
                    </a:lnT>
                    <a:lnB w="8890" cmpd="sng">
                      <a:solidFill>
                        <a:srgbClr val="000000"/>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14"/>
                  </a:ext>
                </a:extLst>
              </a:tr>
              <a:tr h="236129">
                <a:tc>
                  <a:txBody>
                    <a:bodyPr/>
                    <a:lstStyle>
                      <a:lvl1pPr marL="0" algn="l" defTabSz="1341150" rtl="0" eaLnBrk="1" latinLnBrk="0" hangingPunct="1">
                        <a:defRPr sz="2640" kern="1200">
                          <a:solidFill>
                            <a:schemeClr val="tx1"/>
                          </a:solidFill>
                          <a:latin typeface="Calibri" panose="020F0502020204030204"/>
                        </a:defRPr>
                      </a:lvl1pPr>
                      <a:lvl2pPr marL="670575" algn="l" defTabSz="1341150" rtl="0" eaLnBrk="1" latinLnBrk="0" hangingPunct="1">
                        <a:defRPr sz="2640" kern="1200">
                          <a:solidFill>
                            <a:schemeClr val="tx1"/>
                          </a:solidFill>
                          <a:latin typeface="Calibri" panose="020F0502020204030204"/>
                        </a:defRPr>
                      </a:lvl2pPr>
                      <a:lvl3pPr marL="1341150" algn="l" defTabSz="1341150" rtl="0" eaLnBrk="1" latinLnBrk="0" hangingPunct="1">
                        <a:defRPr sz="2640" kern="1200">
                          <a:solidFill>
                            <a:schemeClr val="tx1"/>
                          </a:solidFill>
                          <a:latin typeface="Calibri" panose="020F0502020204030204"/>
                        </a:defRPr>
                      </a:lvl3pPr>
                      <a:lvl4pPr marL="2011726" algn="l" defTabSz="1341150" rtl="0" eaLnBrk="1" latinLnBrk="0" hangingPunct="1">
                        <a:defRPr sz="2640" kern="1200">
                          <a:solidFill>
                            <a:schemeClr val="tx1"/>
                          </a:solidFill>
                          <a:latin typeface="Calibri" panose="020F0502020204030204"/>
                        </a:defRPr>
                      </a:lvl4pPr>
                      <a:lvl5pPr marL="2682301" algn="l" defTabSz="1341150" rtl="0" eaLnBrk="1" latinLnBrk="0" hangingPunct="1">
                        <a:defRPr sz="2640" kern="1200">
                          <a:solidFill>
                            <a:schemeClr val="tx1"/>
                          </a:solidFill>
                          <a:latin typeface="Calibri" panose="020F0502020204030204"/>
                        </a:defRPr>
                      </a:lvl5pPr>
                      <a:lvl6pPr marL="3352876" algn="l" defTabSz="1341150" rtl="0" eaLnBrk="1" latinLnBrk="0" hangingPunct="1">
                        <a:defRPr sz="2640" kern="1200">
                          <a:solidFill>
                            <a:schemeClr val="tx1"/>
                          </a:solidFill>
                          <a:latin typeface="Calibri" panose="020F0502020204030204"/>
                        </a:defRPr>
                      </a:lvl6pPr>
                      <a:lvl7pPr marL="4023451" algn="l" defTabSz="1341150" rtl="0" eaLnBrk="1" latinLnBrk="0" hangingPunct="1">
                        <a:defRPr sz="2640" kern="1200">
                          <a:solidFill>
                            <a:schemeClr val="tx1"/>
                          </a:solidFill>
                          <a:latin typeface="Calibri" panose="020F0502020204030204"/>
                        </a:defRPr>
                      </a:lvl7pPr>
                      <a:lvl8pPr marL="4694027" algn="l" defTabSz="1341150" rtl="0" eaLnBrk="1" latinLnBrk="0" hangingPunct="1">
                        <a:defRPr sz="2640" kern="1200">
                          <a:solidFill>
                            <a:schemeClr val="tx1"/>
                          </a:solidFill>
                          <a:latin typeface="Calibri" panose="020F0502020204030204"/>
                        </a:defRPr>
                      </a:lvl8pPr>
                      <a:lvl9pPr marL="5364602" algn="l" defTabSz="1341150" rtl="0" eaLnBrk="1" latinLnBrk="0" hangingPunct="1">
                        <a:defRPr sz="2640" kern="1200">
                          <a:solidFill>
                            <a:schemeClr val="tx1"/>
                          </a:solidFill>
                          <a:latin typeface="Calibri" panose="020F0502020204030204"/>
                        </a:defRPr>
                      </a:lvl9pPr>
                    </a:lstStyle>
                    <a:p>
                      <a:pPr marL="76200" marR="0" indent="0" algn="l">
                        <a:lnSpc>
                          <a:spcPts val="1000"/>
                        </a:lnSpc>
                        <a:spcBef>
                          <a:spcPts val="0"/>
                        </a:spcBef>
                        <a:spcAft>
                          <a:spcPts val="625"/>
                        </a:spcAft>
                      </a:pPr>
                      <a:r>
                        <a:rPr lang="en-US" sz="1200" spc="0">
                          <a:solidFill>
                            <a:srgbClr val="000000"/>
                          </a:solidFill>
                          <a:latin typeface="Arial" panose="02020603050405020304" pitchFamily="2"/>
                        </a:rPr>
                        <a:t>Class XV </a:t>
                      </a:r>
                    </a:p>
                  </a:txBody>
                  <a:tcPr marL="0" marR="0" marT="0" marB="0" anchor="b">
                    <a:lnL w="8890" cmpd="sng">
                      <a:solidFill>
                        <a:srgbClr val="000000"/>
                      </a:solidFill>
                      <a:prstDash val="solid"/>
                    </a:lnL>
                    <a:lnR w="8890" cmpd="sng">
                      <a:solidFill>
                        <a:srgbClr val="000000"/>
                      </a:solidFill>
                      <a:prstDash val="solid"/>
                    </a:lnR>
                    <a:lnT w="8890" cmpd="sng">
                      <a:solidFill>
                        <a:srgbClr val="000000"/>
                      </a:solidFill>
                      <a:prstDash val="solid"/>
                    </a:lnT>
                    <a:lnB w="8890" cmpd="sng">
                      <a:solidFill>
                        <a:srgbClr val="000000"/>
                      </a:solidFill>
                      <a:prstDash val="soli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tx1"/>
                          </a:solidFill>
                          <a:latin typeface="Calibri" panose="020F0502020204030204"/>
                        </a:defRPr>
                      </a:lvl1pPr>
                      <a:lvl2pPr marL="670575" algn="l" defTabSz="1341150" rtl="0" eaLnBrk="1" latinLnBrk="0" hangingPunct="1">
                        <a:defRPr sz="2640" kern="1200">
                          <a:solidFill>
                            <a:schemeClr val="tx1"/>
                          </a:solidFill>
                          <a:latin typeface="Calibri" panose="020F0502020204030204"/>
                        </a:defRPr>
                      </a:lvl2pPr>
                      <a:lvl3pPr marL="1341150" algn="l" defTabSz="1341150" rtl="0" eaLnBrk="1" latinLnBrk="0" hangingPunct="1">
                        <a:defRPr sz="2640" kern="1200">
                          <a:solidFill>
                            <a:schemeClr val="tx1"/>
                          </a:solidFill>
                          <a:latin typeface="Calibri" panose="020F0502020204030204"/>
                        </a:defRPr>
                      </a:lvl3pPr>
                      <a:lvl4pPr marL="2011726" algn="l" defTabSz="1341150" rtl="0" eaLnBrk="1" latinLnBrk="0" hangingPunct="1">
                        <a:defRPr sz="2640" kern="1200">
                          <a:solidFill>
                            <a:schemeClr val="tx1"/>
                          </a:solidFill>
                          <a:latin typeface="Calibri" panose="020F0502020204030204"/>
                        </a:defRPr>
                      </a:lvl4pPr>
                      <a:lvl5pPr marL="2682301" algn="l" defTabSz="1341150" rtl="0" eaLnBrk="1" latinLnBrk="0" hangingPunct="1">
                        <a:defRPr sz="2640" kern="1200">
                          <a:solidFill>
                            <a:schemeClr val="tx1"/>
                          </a:solidFill>
                          <a:latin typeface="Calibri" panose="020F0502020204030204"/>
                        </a:defRPr>
                      </a:lvl5pPr>
                      <a:lvl6pPr marL="3352876" algn="l" defTabSz="1341150" rtl="0" eaLnBrk="1" latinLnBrk="0" hangingPunct="1">
                        <a:defRPr sz="2640" kern="1200">
                          <a:solidFill>
                            <a:schemeClr val="tx1"/>
                          </a:solidFill>
                          <a:latin typeface="Calibri" panose="020F0502020204030204"/>
                        </a:defRPr>
                      </a:lvl6pPr>
                      <a:lvl7pPr marL="4023451" algn="l" defTabSz="1341150" rtl="0" eaLnBrk="1" latinLnBrk="0" hangingPunct="1">
                        <a:defRPr sz="2640" kern="1200">
                          <a:solidFill>
                            <a:schemeClr val="tx1"/>
                          </a:solidFill>
                          <a:latin typeface="Calibri" panose="020F0502020204030204"/>
                        </a:defRPr>
                      </a:lvl7pPr>
                      <a:lvl8pPr marL="4694027" algn="l" defTabSz="1341150" rtl="0" eaLnBrk="1" latinLnBrk="0" hangingPunct="1">
                        <a:defRPr sz="2640" kern="1200">
                          <a:solidFill>
                            <a:schemeClr val="tx1"/>
                          </a:solidFill>
                          <a:latin typeface="Calibri" panose="020F0502020204030204"/>
                        </a:defRPr>
                      </a:lvl8pPr>
                      <a:lvl9pPr marL="5364602" algn="l" defTabSz="1341150" rtl="0" eaLnBrk="1" latinLnBrk="0" hangingPunct="1">
                        <a:defRPr sz="2640" kern="1200">
                          <a:solidFill>
                            <a:schemeClr val="tx1"/>
                          </a:solidFill>
                          <a:latin typeface="Calibri" panose="020F0502020204030204"/>
                        </a:defRPr>
                      </a:lvl9pPr>
                    </a:lstStyle>
                    <a:p>
                      <a:pPr marL="0" marR="57150" indent="0" algn="ctr">
                        <a:lnSpc>
                          <a:spcPts val="1000"/>
                        </a:lnSpc>
                        <a:spcBef>
                          <a:spcPts val="0"/>
                        </a:spcBef>
                        <a:spcAft>
                          <a:spcPts val="625"/>
                        </a:spcAft>
                      </a:pPr>
                      <a:r>
                        <a:rPr lang="en-US" sz="1200" spc="0">
                          <a:solidFill>
                            <a:srgbClr val="000000"/>
                          </a:solidFill>
                          <a:latin typeface="Arial" panose="02020603050405020304" pitchFamily="2"/>
                        </a:rPr>
                        <a:t>$2,000,000 </a:t>
                      </a:r>
                    </a:p>
                  </a:txBody>
                  <a:tcPr marL="0" marR="0" marT="0" marB="0" anchor="b">
                    <a:lnL w="8890" cmpd="sng">
                      <a:solidFill>
                        <a:srgbClr val="000000"/>
                      </a:solidFill>
                      <a:prstDash val="solid"/>
                    </a:lnL>
                    <a:lnR w="8890" cmpd="sng">
                      <a:solidFill>
                        <a:srgbClr val="000000"/>
                      </a:solidFill>
                      <a:prstDash val="solid"/>
                    </a:lnR>
                    <a:lnT w="8890" cmpd="sng">
                      <a:solidFill>
                        <a:srgbClr val="000000"/>
                      </a:solidFill>
                      <a:prstDash val="solid"/>
                    </a:lnT>
                    <a:lnB w="8890" cmpd="sng">
                      <a:solidFill>
                        <a:srgbClr val="000000"/>
                      </a:solidFill>
                      <a:prstDash val="soli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tx1"/>
                          </a:solidFill>
                          <a:latin typeface="Calibri" panose="020F0502020204030204"/>
                        </a:defRPr>
                      </a:lvl1pPr>
                      <a:lvl2pPr marL="670575" algn="l" defTabSz="1341150" rtl="0" eaLnBrk="1" latinLnBrk="0" hangingPunct="1">
                        <a:defRPr sz="2640" kern="1200">
                          <a:solidFill>
                            <a:schemeClr val="tx1"/>
                          </a:solidFill>
                          <a:latin typeface="Calibri" panose="020F0502020204030204"/>
                        </a:defRPr>
                      </a:lvl2pPr>
                      <a:lvl3pPr marL="1341150" algn="l" defTabSz="1341150" rtl="0" eaLnBrk="1" latinLnBrk="0" hangingPunct="1">
                        <a:defRPr sz="2640" kern="1200">
                          <a:solidFill>
                            <a:schemeClr val="tx1"/>
                          </a:solidFill>
                          <a:latin typeface="Calibri" panose="020F0502020204030204"/>
                        </a:defRPr>
                      </a:lvl3pPr>
                      <a:lvl4pPr marL="2011726" algn="l" defTabSz="1341150" rtl="0" eaLnBrk="1" latinLnBrk="0" hangingPunct="1">
                        <a:defRPr sz="2640" kern="1200">
                          <a:solidFill>
                            <a:schemeClr val="tx1"/>
                          </a:solidFill>
                          <a:latin typeface="Calibri" panose="020F0502020204030204"/>
                        </a:defRPr>
                      </a:lvl4pPr>
                      <a:lvl5pPr marL="2682301" algn="l" defTabSz="1341150" rtl="0" eaLnBrk="1" latinLnBrk="0" hangingPunct="1">
                        <a:defRPr sz="2640" kern="1200">
                          <a:solidFill>
                            <a:schemeClr val="tx1"/>
                          </a:solidFill>
                          <a:latin typeface="Calibri" panose="020F0502020204030204"/>
                        </a:defRPr>
                      </a:lvl5pPr>
                      <a:lvl6pPr marL="3352876" algn="l" defTabSz="1341150" rtl="0" eaLnBrk="1" latinLnBrk="0" hangingPunct="1">
                        <a:defRPr sz="2640" kern="1200">
                          <a:solidFill>
                            <a:schemeClr val="tx1"/>
                          </a:solidFill>
                          <a:latin typeface="Calibri" panose="020F0502020204030204"/>
                        </a:defRPr>
                      </a:lvl6pPr>
                      <a:lvl7pPr marL="4023451" algn="l" defTabSz="1341150" rtl="0" eaLnBrk="1" latinLnBrk="0" hangingPunct="1">
                        <a:defRPr sz="2640" kern="1200">
                          <a:solidFill>
                            <a:schemeClr val="tx1"/>
                          </a:solidFill>
                          <a:latin typeface="Calibri" panose="020F0502020204030204"/>
                        </a:defRPr>
                      </a:lvl7pPr>
                      <a:lvl8pPr marL="4694027" algn="l" defTabSz="1341150" rtl="0" eaLnBrk="1" latinLnBrk="0" hangingPunct="1">
                        <a:defRPr sz="2640" kern="1200">
                          <a:solidFill>
                            <a:schemeClr val="tx1"/>
                          </a:solidFill>
                          <a:latin typeface="Calibri" panose="020F0502020204030204"/>
                        </a:defRPr>
                      </a:lvl8pPr>
                      <a:lvl9pPr marL="5364602" algn="l" defTabSz="1341150" rtl="0" eaLnBrk="1" latinLnBrk="0" hangingPunct="1">
                        <a:defRPr sz="2640" kern="1200">
                          <a:solidFill>
                            <a:schemeClr val="tx1"/>
                          </a:solidFill>
                          <a:latin typeface="Calibri" panose="020F0502020204030204"/>
                        </a:defRPr>
                      </a:lvl9pPr>
                    </a:lstStyle>
                    <a:p>
                      <a:pPr marL="0" marR="63500" indent="0" algn="ctr">
                        <a:lnSpc>
                          <a:spcPts val="1000"/>
                        </a:lnSpc>
                        <a:spcBef>
                          <a:spcPts val="0"/>
                        </a:spcBef>
                        <a:spcAft>
                          <a:spcPts val="625"/>
                        </a:spcAft>
                      </a:pPr>
                      <a:r>
                        <a:rPr lang="en-US" sz="1200" spc="0">
                          <a:solidFill>
                            <a:srgbClr val="000000"/>
                          </a:solidFill>
                          <a:latin typeface="Arial" panose="02020603050405020304" pitchFamily="2"/>
                        </a:rPr>
                        <a:t>or </a:t>
                      </a:r>
                    </a:p>
                  </a:txBody>
                  <a:tcPr marL="0" marR="0" marT="0" marB="0" anchor="b">
                    <a:lnL w="8890" cmpd="sng">
                      <a:solidFill>
                        <a:srgbClr val="000000"/>
                      </a:solidFill>
                      <a:prstDash val="solid"/>
                    </a:lnL>
                    <a:lnR w="8890" cmpd="sng">
                      <a:solidFill>
                        <a:srgbClr val="000000"/>
                      </a:solidFill>
                      <a:prstDash val="solid"/>
                    </a:lnR>
                    <a:lnT w="8890" cmpd="sng">
                      <a:solidFill>
                        <a:srgbClr val="000000"/>
                      </a:solidFill>
                      <a:prstDash val="solid"/>
                    </a:lnT>
                    <a:lnB w="8890" cmpd="sng">
                      <a:solidFill>
                        <a:srgbClr val="000000"/>
                      </a:solidFill>
                      <a:prstDash val="soli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tx1"/>
                          </a:solidFill>
                          <a:latin typeface="Calibri" panose="020F0502020204030204"/>
                        </a:defRPr>
                      </a:lvl1pPr>
                      <a:lvl2pPr marL="670575" algn="l" defTabSz="1341150" rtl="0" eaLnBrk="1" latinLnBrk="0" hangingPunct="1">
                        <a:defRPr sz="2640" kern="1200">
                          <a:solidFill>
                            <a:schemeClr val="tx1"/>
                          </a:solidFill>
                          <a:latin typeface="Calibri" panose="020F0502020204030204"/>
                        </a:defRPr>
                      </a:lvl2pPr>
                      <a:lvl3pPr marL="1341150" algn="l" defTabSz="1341150" rtl="0" eaLnBrk="1" latinLnBrk="0" hangingPunct="1">
                        <a:defRPr sz="2640" kern="1200">
                          <a:solidFill>
                            <a:schemeClr val="tx1"/>
                          </a:solidFill>
                          <a:latin typeface="Calibri" panose="020F0502020204030204"/>
                        </a:defRPr>
                      </a:lvl3pPr>
                      <a:lvl4pPr marL="2011726" algn="l" defTabSz="1341150" rtl="0" eaLnBrk="1" latinLnBrk="0" hangingPunct="1">
                        <a:defRPr sz="2640" kern="1200">
                          <a:solidFill>
                            <a:schemeClr val="tx1"/>
                          </a:solidFill>
                          <a:latin typeface="Calibri" panose="020F0502020204030204"/>
                        </a:defRPr>
                      </a:lvl4pPr>
                      <a:lvl5pPr marL="2682301" algn="l" defTabSz="1341150" rtl="0" eaLnBrk="1" latinLnBrk="0" hangingPunct="1">
                        <a:defRPr sz="2640" kern="1200">
                          <a:solidFill>
                            <a:schemeClr val="tx1"/>
                          </a:solidFill>
                          <a:latin typeface="Calibri" panose="020F0502020204030204"/>
                        </a:defRPr>
                      </a:lvl5pPr>
                      <a:lvl6pPr marL="3352876" algn="l" defTabSz="1341150" rtl="0" eaLnBrk="1" latinLnBrk="0" hangingPunct="1">
                        <a:defRPr sz="2640" kern="1200">
                          <a:solidFill>
                            <a:schemeClr val="tx1"/>
                          </a:solidFill>
                          <a:latin typeface="Calibri" panose="020F0502020204030204"/>
                        </a:defRPr>
                      </a:lvl6pPr>
                      <a:lvl7pPr marL="4023451" algn="l" defTabSz="1341150" rtl="0" eaLnBrk="1" latinLnBrk="0" hangingPunct="1">
                        <a:defRPr sz="2640" kern="1200">
                          <a:solidFill>
                            <a:schemeClr val="tx1"/>
                          </a:solidFill>
                          <a:latin typeface="Calibri" panose="020F0502020204030204"/>
                        </a:defRPr>
                      </a:lvl7pPr>
                      <a:lvl8pPr marL="4694027" algn="l" defTabSz="1341150" rtl="0" eaLnBrk="1" latinLnBrk="0" hangingPunct="1">
                        <a:defRPr sz="2640" kern="1200">
                          <a:solidFill>
                            <a:schemeClr val="tx1"/>
                          </a:solidFill>
                          <a:latin typeface="Calibri" panose="020F0502020204030204"/>
                        </a:defRPr>
                      </a:lvl8pPr>
                      <a:lvl9pPr marL="5364602" algn="l" defTabSz="1341150" rtl="0" eaLnBrk="1" latinLnBrk="0" hangingPunct="1">
                        <a:defRPr sz="2640" kern="1200">
                          <a:solidFill>
                            <a:schemeClr val="tx1"/>
                          </a:solidFill>
                          <a:latin typeface="Calibri" panose="020F0502020204030204"/>
                        </a:defRPr>
                      </a:lvl9pPr>
                    </a:lstStyle>
                    <a:p>
                      <a:pPr marL="0" marR="73025" indent="0" algn="ctr">
                        <a:lnSpc>
                          <a:spcPts val="1000"/>
                        </a:lnSpc>
                        <a:spcBef>
                          <a:spcPts val="0"/>
                        </a:spcBef>
                        <a:spcAft>
                          <a:spcPts val="625"/>
                        </a:spcAft>
                      </a:pPr>
                      <a:r>
                        <a:rPr lang="en-US" sz="1200" spc="0">
                          <a:solidFill>
                            <a:srgbClr val="000000"/>
                          </a:solidFill>
                          <a:latin typeface="Arial" panose="02020603050405020304" pitchFamily="2"/>
                        </a:rPr>
                        <a:t>Greater </a:t>
                      </a:r>
                    </a:p>
                  </a:txBody>
                  <a:tcPr marL="0" marR="0" marT="0" marB="0" anchor="b">
                    <a:lnL w="8890" cmpd="sng">
                      <a:solidFill>
                        <a:srgbClr val="000000"/>
                      </a:solidFill>
                      <a:prstDash val="solid"/>
                    </a:lnL>
                    <a:lnR w="8890" cmpd="sng">
                      <a:solidFill>
                        <a:srgbClr val="000000"/>
                      </a:solidFill>
                      <a:prstDash val="solid"/>
                    </a:lnR>
                    <a:lnT w="8890" cmpd="sng">
                      <a:solidFill>
                        <a:srgbClr val="000000"/>
                      </a:solidFill>
                      <a:prstDash val="solid"/>
                    </a:lnT>
                    <a:lnB w="8890" cmpd="sng">
                      <a:solidFill>
                        <a:srgbClr val="000000"/>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15"/>
                  </a:ext>
                </a:extLst>
              </a:tr>
            </a:tbl>
          </a:graphicData>
        </a:graphic>
      </p:graphicFrame>
      <p:sp>
        <p:nvSpPr>
          <p:cNvPr id="11" name="TextBox 10">
            <a:extLst>
              <a:ext uri="{FF2B5EF4-FFF2-40B4-BE49-F238E27FC236}">
                <a16:creationId xmlns:a16="http://schemas.microsoft.com/office/drawing/2014/main" id="{486E8672-30AE-4615-83B6-FE5A92F65F03}"/>
              </a:ext>
            </a:extLst>
          </p:cNvPr>
          <p:cNvSpPr txBox="1"/>
          <p:nvPr/>
        </p:nvSpPr>
        <p:spPr>
          <a:xfrm>
            <a:off x="956168" y="8309600"/>
            <a:ext cx="11806243" cy="738664"/>
          </a:xfrm>
          <a:prstGeom prst="rect">
            <a:avLst/>
          </a:prstGeom>
          <a:noFill/>
        </p:spPr>
        <p:txBody>
          <a:bodyPr wrap="square" rtlCol="0">
            <a:spAutoFit/>
          </a:bodyPr>
          <a:lstStyle/>
          <a:p>
            <a:pPr marL="0" marR="548703" indent="0">
              <a:spcAft>
                <a:spcPts val="2660"/>
              </a:spcAft>
              <a:buNone/>
            </a:pPr>
            <a:r>
              <a:rPr lang="en-US" sz="1400" spc="-5">
                <a:solidFill>
                  <a:srgbClr val="000000"/>
                </a:solidFill>
                <a:latin typeface="Arial" panose="02020603050405020304" pitchFamily="2"/>
              </a:rPr>
              <a:t>This information has been provided to you so that consideration is given to the financial condition of our proposed carriers. The financial information disclosed is the most recent available to</a:t>
            </a:r>
            <a:r>
              <a:rPr lang="en-US" sz="1400" spc="-5">
                <a:solidFill>
                  <a:srgbClr val="FF0000"/>
                </a:solidFill>
                <a:latin typeface="Arial" panose="02020603050405020304" pitchFamily="2"/>
              </a:rPr>
              <a:t> Brown &amp; Brown of New York, Inc. Brown &amp; Brown</a:t>
            </a:r>
            <a:r>
              <a:rPr lang="en-US" sz="1400" spc="-5">
                <a:solidFill>
                  <a:srgbClr val="000000"/>
                </a:solidFill>
                <a:latin typeface="Arial" panose="02020603050405020304" pitchFamily="2"/>
              </a:rPr>
              <a:t> does not guarantee financial condition of the insurers listed on presented Market Summary. </a:t>
            </a:r>
          </a:p>
        </p:txBody>
      </p:sp>
    </p:spTree>
    <p:extLst>
      <p:ext uri="{BB962C8B-B14F-4D97-AF65-F5344CB8AC3E}">
        <p14:creationId xmlns:p14="http://schemas.microsoft.com/office/powerpoint/2010/main" val="32353763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64EE9-9B19-4964-BEA9-E3F001D177A0}"/>
              </a:ext>
            </a:extLst>
          </p:cNvPr>
          <p:cNvSpPr>
            <a:spLocks noGrp="1"/>
          </p:cNvSpPr>
          <p:nvPr>
            <p:ph type="title"/>
          </p:nvPr>
        </p:nvSpPr>
        <p:spPr/>
        <p:txBody>
          <a:bodyPr/>
          <a:lstStyle/>
          <a:p>
            <a:r>
              <a:rPr lang="en-US"/>
              <a:t>Disclosure Statement</a:t>
            </a:r>
          </a:p>
        </p:txBody>
      </p:sp>
      <p:sp>
        <p:nvSpPr>
          <p:cNvPr id="3" name="Slide Number Placeholder 2">
            <a:extLst>
              <a:ext uri="{FF2B5EF4-FFF2-40B4-BE49-F238E27FC236}">
                <a16:creationId xmlns:a16="http://schemas.microsoft.com/office/drawing/2014/main" id="{B85E8807-5039-40D7-8F8D-A5EDCAC7A142}"/>
              </a:ext>
            </a:extLst>
          </p:cNvPr>
          <p:cNvSpPr>
            <a:spLocks noGrp="1"/>
          </p:cNvSpPr>
          <p:nvPr>
            <p:ph type="sldNum" sz="quarter" idx="12"/>
          </p:nvPr>
        </p:nvSpPr>
        <p:spPr/>
        <p:txBody>
          <a:bodyPr/>
          <a:lstStyle/>
          <a:p>
            <a:r>
              <a:rPr lang="en-US"/>
              <a:t>BROWN &amp; BROWN  |  </a:t>
            </a:r>
            <a:fld id="{0BDBB283-31B7-430F-95E5-02359FF226F2}" type="slidenum">
              <a:rPr lang="en-US" smtClean="0"/>
              <a:pPr/>
              <a:t>26</a:t>
            </a:fld>
            <a:endParaRPr lang="en-US"/>
          </a:p>
        </p:txBody>
      </p:sp>
      <p:sp>
        <p:nvSpPr>
          <p:cNvPr id="12" name="Content Placeholder 2">
            <a:extLst>
              <a:ext uri="{FF2B5EF4-FFF2-40B4-BE49-F238E27FC236}">
                <a16:creationId xmlns:a16="http://schemas.microsoft.com/office/drawing/2014/main" id="{EF35DE49-03FE-414E-9124-8E877CD73D29}"/>
              </a:ext>
            </a:extLst>
          </p:cNvPr>
          <p:cNvSpPr txBox="1">
            <a:spLocks/>
          </p:cNvSpPr>
          <p:nvPr/>
        </p:nvSpPr>
        <p:spPr>
          <a:xfrm>
            <a:off x="956169" y="1862680"/>
            <a:ext cx="15696072" cy="7072314"/>
          </a:xfrm>
          <a:prstGeom prst="rect">
            <a:avLst/>
          </a:prstGeom>
        </p:spPr>
        <p:txBody>
          <a:bodyPr>
            <a:normAutofit fontScale="40000" lnSpcReduction="20000"/>
          </a:bodyPr>
          <a:lstStyle>
            <a:lvl1pPr marL="335288" indent="-335288" algn="l" defTabSz="1341150" rtl="0" eaLnBrk="1" latinLnBrk="0" hangingPunct="1">
              <a:lnSpc>
                <a:spcPct val="90000"/>
              </a:lnSpc>
              <a:spcBef>
                <a:spcPts val="1467"/>
              </a:spcBef>
              <a:buClr>
                <a:schemeClr val="accent3"/>
              </a:buClr>
              <a:buFont typeface="Arial" panose="020B0604020202020204" pitchFamily="34" charset="0"/>
              <a:buChar char="•"/>
              <a:defRPr sz="4107" kern="1200">
                <a:solidFill>
                  <a:schemeClr val="accent6"/>
                </a:solidFill>
                <a:latin typeface="Arial" panose="020B0604020202020204" pitchFamily="34" charset="0"/>
                <a:ea typeface="+mn-ea"/>
                <a:cs typeface="Arial" panose="020B0604020202020204" pitchFamily="34" charset="0"/>
              </a:defRPr>
            </a:lvl1pPr>
            <a:lvl2pPr marL="1005863" indent="-335288" algn="l" defTabSz="1341150" rtl="0" eaLnBrk="1" latinLnBrk="0" hangingPunct="1">
              <a:lnSpc>
                <a:spcPct val="90000"/>
              </a:lnSpc>
              <a:spcBef>
                <a:spcPts val="733"/>
              </a:spcBef>
              <a:buClr>
                <a:schemeClr val="accent3"/>
              </a:buClr>
              <a:buFont typeface="Arial" panose="020B0604020202020204" pitchFamily="34" charset="0"/>
              <a:buChar char="»"/>
              <a:defRPr sz="3520" kern="1200">
                <a:solidFill>
                  <a:schemeClr val="accent6"/>
                </a:solidFill>
                <a:latin typeface="Arial" panose="020B0604020202020204" pitchFamily="34" charset="0"/>
                <a:ea typeface="+mn-ea"/>
                <a:cs typeface="Arial" panose="020B0604020202020204" pitchFamily="34" charset="0"/>
              </a:defRPr>
            </a:lvl2pPr>
            <a:lvl3pPr marL="1676438" indent="-335288" algn="l" defTabSz="1341150" rtl="0" eaLnBrk="1" latinLnBrk="0" hangingPunct="1">
              <a:lnSpc>
                <a:spcPct val="90000"/>
              </a:lnSpc>
              <a:spcBef>
                <a:spcPts val="733"/>
              </a:spcBef>
              <a:buClr>
                <a:schemeClr val="accent3"/>
              </a:buClr>
              <a:buFont typeface="Courier New" panose="02070309020205020404" pitchFamily="49" charset="0"/>
              <a:buChar char="o"/>
              <a:defRPr sz="2933" kern="1200">
                <a:solidFill>
                  <a:schemeClr val="accent6"/>
                </a:solidFill>
                <a:latin typeface="Arial" panose="020B0604020202020204" pitchFamily="34" charset="0"/>
                <a:ea typeface="+mn-ea"/>
                <a:cs typeface="Arial" panose="020B0604020202020204" pitchFamily="34" charset="0"/>
              </a:defRPr>
            </a:lvl3pPr>
            <a:lvl4pPr marL="2347013" indent="-335288" algn="l" defTabSz="1341150" rtl="0" eaLnBrk="1" latinLnBrk="0" hangingPunct="1">
              <a:lnSpc>
                <a:spcPct val="90000"/>
              </a:lnSpc>
              <a:spcBef>
                <a:spcPts val="733"/>
              </a:spcBef>
              <a:buClr>
                <a:schemeClr val="accent3"/>
              </a:buClr>
              <a:buFont typeface="Arial" panose="020B0604020202020204" pitchFamily="34" charset="0"/>
              <a:buChar char="–"/>
              <a:defRPr sz="2640" kern="1200">
                <a:solidFill>
                  <a:schemeClr val="accent6"/>
                </a:solidFill>
                <a:latin typeface="Arial" panose="020B0604020202020204" pitchFamily="34" charset="0"/>
                <a:ea typeface="+mn-ea"/>
                <a:cs typeface="Arial" panose="020B0604020202020204" pitchFamily="34" charset="0"/>
              </a:defRPr>
            </a:lvl4pPr>
            <a:lvl5pPr marL="3017589" indent="-335288" algn="l" defTabSz="1341150" rtl="0" eaLnBrk="1" latinLnBrk="0" hangingPunct="1">
              <a:lnSpc>
                <a:spcPct val="90000"/>
              </a:lnSpc>
              <a:spcBef>
                <a:spcPts val="733"/>
              </a:spcBef>
              <a:buClr>
                <a:schemeClr val="accent3"/>
              </a:buClr>
              <a:buFont typeface="Wingdings" panose="05000000000000000000" pitchFamily="2" charset="2"/>
              <a:buChar char="§"/>
              <a:defRPr sz="2640" kern="1200">
                <a:solidFill>
                  <a:schemeClr val="accent6"/>
                </a:solidFill>
                <a:latin typeface="Arial" panose="020B0604020202020204" pitchFamily="34" charset="0"/>
                <a:ea typeface="+mn-ea"/>
                <a:cs typeface="Arial" panose="020B0604020202020204" pitchFamily="34" charset="0"/>
              </a:defRPr>
            </a:lvl5pPr>
            <a:lvl6pPr marL="368816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73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31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90"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a:lstStyle>
          <a:p>
            <a:pPr marL="0" indent="0" algn="just" fontAlgn="base">
              <a:lnSpc>
                <a:spcPts val="1500"/>
              </a:lnSpc>
              <a:spcBef>
                <a:spcPct val="0"/>
              </a:spcBef>
              <a:spcAft>
                <a:spcPct val="0"/>
              </a:spcAft>
              <a:buFont typeface="Arial" panose="020B0604020202020204" pitchFamily="34" charset="0"/>
              <a:buNone/>
              <a:defRPr/>
            </a:pPr>
            <a:r>
              <a:rPr lang="en-US" sz="4400" kern="0">
                <a:solidFill>
                  <a:srgbClr val="1D528D">
                    <a:lumMod val="50000"/>
                  </a:srgbClr>
                </a:solidFill>
                <a:latin typeface="+mj-lt"/>
                <a:ea typeface="Calibri" pitchFamily="34" charset="0"/>
                <a:sym typeface="Helvetica"/>
              </a:rPr>
              <a:t>Insurance producers licensed by the State of New York are authorized by their license to confer with insurance purchasers about the benefits, terms and conditions of insurance contracts; to offer advice concerning the substantive benefits of particular insurance contracts; to sell insurance; and to obtain insurance for purchasers. Our role as an insurance producer in any ordinary transaction typically involves one or more of these activities.</a:t>
            </a:r>
          </a:p>
          <a:p>
            <a:pPr marL="0" indent="0" algn="just" fontAlgn="base">
              <a:lnSpc>
                <a:spcPts val="1500"/>
              </a:lnSpc>
              <a:spcBef>
                <a:spcPct val="0"/>
              </a:spcBef>
              <a:spcAft>
                <a:spcPct val="0"/>
              </a:spcAft>
              <a:buFont typeface="Arial" panose="020B0604020202020204" pitchFamily="34" charset="0"/>
              <a:buNone/>
              <a:defRPr/>
            </a:pPr>
            <a:endParaRPr lang="en-US" sz="4400" kern="0">
              <a:solidFill>
                <a:srgbClr val="1D528D">
                  <a:lumMod val="50000"/>
                </a:srgbClr>
              </a:solidFill>
              <a:latin typeface="+mj-lt"/>
              <a:ea typeface="Calibri" pitchFamily="34" charset="0"/>
              <a:sym typeface="Helvetica"/>
            </a:endParaRPr>
          </a:p>
          <a:p>
            <a:pPr marL="0" indent="0" algn="just" fontAlgn="base">
              <a:lnSpc>
                <a:spcPts val="1500"/>
              </a:lnSpc>
              <a:spcBef>
                <a:spcPct val="0"/>
              </a:spcBef>
              <a:spcAft>
                <a:spcPct val="0"/>
              </a:spcAft>
              <a:buFont typeface="Arial" panose="020B0604020202020204" pitchFamily="34" charset="0"/>
              <a:buNone/>
              <a:defRPr/>
            </a:pPr>
            <a:r>
              <a:rPr lang="en-US" sz="4400" kern="0">
                <a:solidFill>
                  <a:srgbClr val="1D528D">
                    <a:lumMod val="50000"/>
                  </a:srgbClr>
                </a:solidFill>
                <a:latin typeface="+mj-lt"/>
                <a:ea typeface="Calibri" pitchFamily="34" charset="0"/>
                <a:sym typeface="Helvetica"/>
              </a:rPr>
              <a:t>We will receive compensation in the form of commission or fees for assistance with the placement, servicing, claims handling, or renewal of your insurance coverages. Commission compensation will be based on the insurance contract you purchase and may vary depending on a number of factors including the insurance contract(s) and the insurer(s) the purchaser selects. In addition to compensation we will receive, other parties such as excess and surplus lines brokers, wholesale brokers, reinsurance intermediaries, underwriting managers and similar parties, some of which may be owned in whole or in part by Brown &amp; Brown, Inc., may also receive compensation (derived from your premium payments) for their role in providing insurance products or services to you pursuant to their separate contracts with insurance or reinsurance carriers. Additionally, it is possible we, or our corporate parents or affiliates, may receive contingent payments or allowances from insurers based on factors that are not client-specific, such as the performance and/or size of an overall book of business produced with an insurer. That compensation is partially derived from your premium dollars, after being combined (or “pooled”) with the premium dollars of other insureds that have purchased similar types of coverage. We generally do not know if a contingent payment will be made by a particular insurer, or the amount of any such contingent payment, until the underwriting year is closed. We may also receive invitations to programs sponsored and paid for by insurance carriers to inform brokers regarding their products and services, including possible participation in company-sponsored events such as trips, seminars, and advisory council meetings, based upon the total volume of business placed with the carrier you select. We may, on occasion, receive loans or credit from insurance companies. Additionally, in the ordinary course of our business, we may receive and retain interest on premiums you pay from the date we receive them until the date premiums are remitted to the insurance company or intermediary. If we assist with placement and other details of arranging for the financing of your insurance premium, we may also receive a fee from the premium finance company.</a:t>
            </a:r>
          </a:p>
          <a:p>
            <a:pPr marL="0" indent="0" algn="just" fontAlgn="base">
              <a:lnSpc>
                <a:spcPts val="1500"/>
              </a:lnSpc>
              <a:spcBef>
                <a:spcPct val="0"/>
              </a:spcBef>
              <a:spcAft>
                <a:spcPct val="0"/>
              </a:spcAft>
              <a:buFont typeface="Arial" panose="020B0604020202020204" pitchFamily="34" charset="0"/>
              <a:buNone/>
              <a:defRPr/>
            </a:pPr>
            <a:endParaRPr lang="en-US" sz="4400" kern="0">
              <a:solidFill>
                <a:srgbClr val="1D528D">
                  <a:lumMod val="50000"/>
                </a:srgbClr>
              </a:solidFill>
              <a:latin typeface="+mj-lt"/>
              <a:ea typeface="Calibri" pitchFamily="34" charset="0"/>
              <a:sym typeface="Helvetica"/>
            </a:endParaRPr>
          </a:p>
          <a:p>
            <a:pPr marL="0" indent="0" algn="just" fontAlgn="base">
              <a:lnSpc>
                <a:spcPts val="1500"/>
              </a:lnSpc>
              <a:spcBef>
                <a:spcPct val="0"/>
              </a:spcBef>
              <a:spcAft>
                <a:spcPct val="0"/>
              </a:spcAft>
              <a:buFont typeface="Arial" panose="020B0604020202020204" pitchFamily="34" charset="0"/>
              <a:buNone/>
              <a:defRPr/>
            </a:pPr>
            <a:r>
              <a:rPr lang="en-US" sz="4400" kern="0">
                <a:solidFill>
                  <a:srgbClr val="1D528D">
                    <a:lumMod val="50000"/>
                  </a:srgbClr>
                </a:solidFill>
                <a:latin typeface="+mj-lt"/>
                <a:ea typeface="Calibri" pitchFamily="34" charset="0"/>
                <a:sym typeface="Helvetica"/>
              </a:rPr>
              <a:t>If an intermediary is utilized in the placement of coverage, the intermediary may or may not be owned in whole or part by Brown &amp; Brown, Inc. or its subsidiaries. Brown &amp; Brown entities operate independently and are not required to utilize other companies owned by Brown &amp; Brown, Inc., but routinely do so. In addition to providing access to the insurance company, the Wholesale Insurance Broker/Managing General Agent may provide additional services including, but not limited to: underwriting; loss control; risk placement; coverage review; claims coordination with insurance company; and policy issuance. Compensation paid for those services is derived from your premium payment, which may on average be 15% of the premium you pay for coverage and may include additional fees charged by the intermediary.</a:t>
            </a:r>
          </a:p>
          <a:p>
            <a:pPr marL="0" indent="0" algn="just" fontAlgn="base">
              <a:lnSpc>
                <a:spcPts val="1500"/>
              </a:lnSpc>
              <a:spcBef>
                <a:spcPct val="0"/>
              </a:spcBef>
              <a:spcAft>
                <a:spcPct val="0"/>
              </a:spcAft>
              <a:buFont typeface="Arial" panose="020B0604020202020204" pitchFamily="34" charset="0"/>
              <a:buNone/>
              <a:defRPr/>
            </a:pPr>
            <a:endParaRPr lang="en-US" sz="4400" kern="0">
              <a:solidFill>
                <a:srgbClr val="1D528D">
                  <a:lumMod val="50000"/>
                </a:srgbClr>
              </a:solidFill>
              <a:latin typeface="+mj-lt"/>
              <a:ea typeface="Calibri" pitchFamily="34" charset="0"/>
              <a:sym typeface="Helvetica"/>
            </a:endParaRPr>
          </a:p>
          <a:p>
            <a:pPr marL="0" indent="0" algn="just" fontAlgn="base">
              <a:lnSpc>
                <a:spcPts val="1500"/>
              </a:lnSpc>
              <a:spcBef>
                <a:spcPct val="0"/>
              </a:spcBef>
              <a:spcAft>
                <a:spcPct val="0"/>
              </a:spcAft>
              <a:buFont typeface="Arial" panose="020B0604020202020204" pitchFamily="34" charset="0"/>
              <a:buNone/>
              <a:defRPr/>
            </a:pPr>
            <a:r>
              <a:rPr lang="en-US" sz="4400" kern="0">
                <a:solidFill>
                  <a:srgbClr val="1D528D">
                    <a:lumMod val="50000"/>
                  </a:srgbClr>
                </a:solidFill>
                <a:latin typeface="+mj-lt"/>
                <a:ea typeface="Calibri" pitchFamily="34" charset="0"/>
                <a:sym typeface="Helvetica"/>
              </a:rPr>
              <a:t>You may obtain information about compensation expected to be received by us based in whole or part on the sale of insurance to you, and (if applicable) compensation expected to be received based in whole or part on any alternative quotes presented to you by us, by requesting such information from us.</a:t>
            </a:r>
          </a:p>
          <a:p>
            <a:pPr marL="0" indent="0" algn="just" fontAlgn="base">
              <a:lnSpc>
                <a:spcPts val="1500"/>
              </a:lnSpc>
              <a:spcBef>
                <a:spcPct val="0"/>
              </a:spcBef>
              <a:spcAft>
                <a:spcPct val="0"/>
              </a:spcAft>
              <a:buFont typeface="Arial" panose="020B0604020202020204" pitchFamily="34" charset="0"/>
              <a:buNone/>
              <a:defRPr/>
            </a:pPr>
            <a:endParaRPr lang="en-US" sz="4400" kern="0">
              <a:solidFill>
                <a:srgbClr val="1D528D">
                  <a:lumMod val="50000"/>
                </a:srgbClr>
              </a:solidFill>
              <a:latin typeface="+mj-lt"/>
              <a:ea typeface="Calibri" pitchFamily="34" charset="0"/>
              <a:sym typeface="Helvetica"/>
            </a:endParaRPr>
          </a:p>
          <a:p>
            <a:pPr marL="0" indent="0" algn="just" fontAlgn="base">
              <a:lnSpc>
                <a:spcPts val="1500"/>
              </a:lnSpc>
              <a:spcBef>
                <a:spcPct val="0"/>
              </a:spcBef>
              <a:spcAft>
                <a:spcPct val="0"/>
              </a:spcAft>
              <a:buFont typeface="Arial" panose="020B0604020202020204" pitchFamily="34" charset="0"/>
              <a:buNone/>
              <a:defRPr/>
            </a:pPr>
            <a:endParaRPr lang="en-US" sz="4400" kern="0">
              <a:solidFill>
                <a:srgbClr val="1D528D">
                  <a:lumMod val="50000"/>
                </a:srgbClr>
              </a:solidFill>
              <a:latin typeface="+mj-lt"/>
              <a:ea typeface="Calibri" pitchFamily="34" charset="0"/>
              <a:sym typeface="Helvetica"/>
            </a:endParaRPr>
          </a:p>
          <a:p>
            <a:pPr marL="0" indent="0" algn="just" fontAlgn="base">
              <a:lnSpc>
                <a:spcPts val="1500"/>
              </a:lnSpc>
              <a:spcBef>
                <a:spcPct val="0"/>
              </a:spcBef>
              <a:spcAft>
                <a:spcPct val="0"/>
              </a:spcAft>
              <a:buFont typeface="Arial" panose="020B0604020202020204" pitchFamily="34" charset="0"/>
              <a:buNone/>
              <a:defRPr/>
            </a:pPr>
            <a:r>
              <a:rPr lang="en-US" sz="4400" kern="0">
                <a:solidFill>
                  <a:srgbClr val="1D528D">
                    <a:lumMod val="50000"/>
                  </a:srgbClr>
                </a:solidFill>
                <a:latin typeface="+mj-lt"/>
                <a:ea typeface="Calibri" pitchFamily="34" charset="0"/>
                <a:sym typeface="Helvetica"/>
              </a:rPr>
              <a:t>Questions and Information Requests.  Should you have any questions, or require additional information, please contact this office at 585.232.4424 or 844.222.5147, if you prefer, submit your question or request online at http://www.bbinsurance.com/customerinquiry/</a:t>
            </a:r>
          </a:p>
          <a:p>
            <a:pPr algn="just" fontAlgn="base">
              <a:lnSpc>
                <a:spcPts val="1500"/>
              </a:lnSpc>
              <a:spcBef>
                <a:spcPct val="0"/>
              </a:spcBef>
              <a:spcAft>
                <a:spcPct val="0"/>
              </a:spcAft>
              <a:defRPr/>
            </a:pPr>
            <a:endParaRPr lang="en-US" sz="5400" kern="0">
              <a:solidFill>
                <a:srgbClr val="1D528D">
                  <a:lumMod val="50000"/>
                </a:srgbClr>
              </a:solidFill>
              <a:latin typeface="Montserrat-Regular"/>
              <a:ea typeface="Calibri" pitchFamily="34" charset="0"/>
              <a:sym typeface="Helvetica"/>
            </a:endParaRPr>
          </a:p>
          <a:p>
            <a:endParaRPr lang="en-US"/>
          </a:p>
        </p:txBody>
      </p:sp>
    </p:spTree>
    <p:extLst>
      <p:ext uri="{BB962C8B-B14F-4D97-AF65-F5344CB8AC3E}">
        <p14:creationId xmlns:p14="http://schemas.microsoft.com/office/powerpoint/2010/main" val="13252290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56282E6-6A34-4227-A0A3-8CF055F6104B}"/>
              </a:ext>
            </a:extLst>
          </p:cNvPr>
          <p:cNvSpPr/>
          <p:nvPr/>
        </p:nvSpPr>
        <p:spPr>
          <a:xfrm>
            <a:off x="2" y="0"/>
            <a:ext cx="17881598" cy="10058400"/>
          </a:xfrm>
          <a:prstGeom prst="rect">
            <a:avLst/>
          </a:prstGeom>
          <a:gradFill flip="none" rotWithShape="1">
            <a:gsLst>
              <a:gs pos="0">
                <a:schemeClr val="tx1"/>
              </a:gs>
              <a:gs pos="75000">
                <a:schemeClr val="tx1">
                  <a:lumMod val="5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music&#10;&#10;Description automatically generated">
            <a:extLst>
              <a:ext uri="{FF2B5EF4-FFF2-40B4-BE49-F238E27FC236}">
                <a16:creationId xmlns:a16="http://schemas.microsoft.com/office/drawing/2014/main" id="{D9BBE2F4-2E0E-4140-80E5-4A34AF05FBB2}"/>
              </a:ext>
            </a:extLst>
          </p:cNvPr>
          <p:cNvPicPr>
            <a:picLocks noChangeAspect="1"/>
          </p:cNvPicPr>
          <p:nvPr/>
        </p:nvPicPr>
        <p:blipFill rotWithShape="1">
          <a:blip r:embed="rId4" cstate="print">
            <a:alphaModFix amt="50000"/>
            <a:extLst>
              <a:ext uri="{28A0092B-C50C-407E-A947-70E740481C1C}">
                <a14:useLocalDpi xmlns:a14="http://schemas.microsoft.com/office/drawing/2010/main"/>
              </a:ext>
            </a:extLst>
          </a:blip>
          <a:srcRect l="40713" b="6551"/>
          <a:stretch/>
        </p:blipFill>
        <p:spPr>
          <a:xfrm flipH="1">
            <a:off x="0" y="17693"/>
            <a:ext cx="8149678" cy="8208390"/>
          </a:xfrm>
          <a:prstGeom prst="rect">
            <a:avLst/>
          </a:prstGeom>
        </p:spPr>
      </p:pic>
      <p:grpSp>
        <p:nvGrpSpPr>
          <p:cNvPr id="12" name="Group 11">
            <a:extLst>
              <a:ext uri="{FF2B5EF4-FFF2-40B4-BE49-F238E27FC236}">
                <a16:creationId xmlns:a16="http://schemas.microsoft.com/office/drawing/2014/main" id="{CBEE7CB1-3181-404C-ABCC-7220975D9E06}"/>
              </a:ext>
            </a:extLst>
          </p:cNvPr>
          <p:cNvGrpSpPr/>
          <p:nvPr/>
        </p:nvGrpSpPr>
        <p:grpSpPr>
          <a:xfrm>
            <a:off x="1327261" y="4421469"/>
            <a:ext cx="11209686" cy="1362149"/>
            <a:chOff x="2053403" y="4421469"/>
            <a:chExt cx="11209686" cy="1362149"/>
          </a:xfrm>
        </p:grpSpPr>
        <p:sp>
          <p:nvSpPr>
            <p:cNvPr id="13" name="Rectangle 12">
              <a:extLst>
                <a:ext uri="{FF2B5EF4-FFF2-40B4-BE49-F238E27FC236}">
                  <a16:creationId xmlns:a16="http://schemas.microsoft.com/office/drawing/2014/main" id="{E7365212-568A-4F9E-97C9-A61ED0378658}"/>
                </a:ext>
              </a:extLst>
            </p:cNvPr>
            <p:cNvSpPr/>
            <p:nvPr/>
          </p:nvSpPr>
          <p:spPr>
            <a:xfrm>
              <a:off x="3946952" y="4687044"/>
              <a:ext cx="9316137" cy="830997"/>
            </a:xfrm>
            <a:prstGeom prst="rect">
              <a:avLst/>
            </a:prstGeom>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Enrollment Summary</a:t>
              </a:r>
            </a:p>
          </p:txBody>
        </p:sp>
        <p:sp>
          <p:nvSpPr>
            <p:cNvPr id="15" name="Rectangle: Diagonal Corners Rounded 14">
              <a:extLst>
                <a:ext uri="{FF2B5EF4-FFF2-40B4-BE49-F238E27FC236}">
                  <a16:creationId xmlns:a16="http://schemas.microsoft.com/office/drawing/2014/main" id="{FA2332FB-C5AE-45B5-A620-A81EC479CF4B}"/>
                </a:ext>
              </a:extLst>
            </p:cNvPr>
            <p:cNvSpPr/>
            <p:nvPr/>
          </p:nvSpPr>
          <p:spPr>
            <a:xfrm>
              <a:off x="2053403" y="4421469"/>
              <a:ext cx="1362149" cy="1362149"/>
            </a:xfrm>
            <a:prstGeom prst="round2DiagRect">
              <a:avLst/>
            </a:prstGeom>
            <a:solidFill>
              <a:schemeClr val="bg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latin typeface="Arial" panose="020B0604020202020204" pitchFamily="34" charset="0"/>
                  <a:cs typeface="Arial" panose="020B0604020202020204" pitchFamily="34" charset="0"/>
                </a:rPr>
                <a:t>01</a:t>
              </a:r>
            </a:p>
          </p:txBody>
        </p:sp>
      </p:grpSp>
      <p:pic>
        <p:nvPicPr>
          <p:cNvPr id="3" name="Audio 2">
            <a:hlinkClick r:id="" action="ppaction://media"/>
            <a:extLst>
              <a:ext uri="{FF2B5EF4-FFF2-40B4-BE49-F238E27FC236}">
                <a16:creationId xmlns:a16="http://schemas.microsoft.com/office/drawing/2014/main" id="{1A69B4CF-B502-4694-B53B-E4855E51AC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424400" y="9601200"/>
            <a:ext cx="304800" cy="304800"/>
          </a:xfrm>
          <a:prstGeom prst="rect">
            <a:avLst/>
          </a:prstGeom>
        </p:spPr>
      </p:pic>
    </p:spTree>
    <p:extLst>
      <p:ext uri="{BB962C8B-B14F-4D97-AF65-F5344CB8AC3E}">
        <p14:creationId xmlns:p14="http://schemas.microsoft.com/office/powerpoint/2010/main" val="105604937"/>
      </p:ext>
    </p:extLst>
  </p:cSld>
  <p:clrMapOvr>
    <a:masterClrMapping/>
  </p:clrMapOvr>
  <mc:AlternateContent xmlns:mc="http://schemas.openxmlformats.org/markup-compatibility/2006">
    <mc:Choice xmlns:p14="http://schemas.microsoft.com/office/powerpoint/2010/main" Requires="p14">
      <p:transition spd="slow" p14:dur="2000" advTm="4717"/>
    </mc:Choice>
    <mc:Fallback>
      <p:transition spd="slow" advTm="47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Image result for important">
            <a:extLst>
              <a:ext uri="{FF2B5EF4-FFF2-40B4-BE49-F238E27FC236}">
                <a16:creationId xmlns:a16="http://schemas.microsoft.com/office/drawing/2014/main" id="{CBD6AE9A-78A6-4A94-BC48-F12F7AA792D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943246" y="294468"/>
            <a:ext cx="3708995" cy="240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FB2FA92-475C-4F13-88B6-AE48AA2A2592}"/>
              </a:ext>
            </a:extLst>
          </p:cNvPr>
          <p:cNvSpPr>
            <a:spLocks noGrp="1"/>
          </p:cNvSpPr>
          <p:nvPr>
            <p:ph type="title"/>
          </p:nvPr>
        </p:nvSpPr>
        <p:spPr/>
        <p:txBody>
          <a:bodyPr/>
          <a:lstStyle/>
          <a:p>
            <a:r>
              <a:rPr lang="en-US" dirty="0"/>
              <a:t>2023 Enrollment Summary</a:t>
            </a:r>
          </a:p>
        </p:txBody>
      </p:sp>
      <p:sp>
        <p:nvSpPr>
          <p:cNvPr id="3" name="Content Placeholder 2">
            <a:extLst>
              <a:ext uri="{FF2B5EF4-FFF2-40B4-BE49-F238E27FC236}">
                <a16:creationId xmlns:a16="http://schemas.microsoft.com/office/drawing/2014/main" id="{6C627AC6-A3C7-455F-BDED-F08FB6F3D16B}"/>
              </a:ext>
            </a:extLst>
          </p:cNvPr>
          <p:cNvSpPr>
            <a:spLocks noGrp="1"/>
          </p:cNvSpPr>
          <p:nvPr>
            <p:ph idx="1"/>
          </p:nvPr>
        </p:nvSpPr>
        <p:spPr/>
        <p:txBody>
          <a:bodyPr>
            <a:normAutofit/>
          </a:bodyPr>
          <a:lstStyle/>
          <a:p>
            <a:pPr marL="342900" indent="-342900">
              <a:spcBef>
                <a:spcPts val="600"/>
              </a:spcBef>
              <a:buClr>
                <a:srgbClr val="4472C4">
                  <a:lumMod val="50000"/>
                </a:srgbClr>
              </a:buClr>
              <a:buFont typeface="Wingdings" pitchFamily="2" charset="2"/>
              <a:buChar char="Ø"/>
              <a:defRPr/>
            </a:pPr>
            <a:endParaRPr lang="en-US" sz="4400" dirty="0">
              <a:solidFill>
                <a:srgbClr val="002D55"/>
              </a:solidFill>
              <a:latin typeface="+mj-lt"/>
              <a:cs typeface="Arial" panose="020B0604020202020204" pitchFamily="34" charset="0"/>
            </a:endParaRPr>
          </a:p>
          <a:p>
            <a:pPr marL="342900" indent="-342900">
              <a:spcBef>
                <a:spcPts val="600"/>
              </a:spcBef>
              <a:buFont typeface="Wingdings" pitchFamily="2" charset="2"/>
              <a:buChar char="Ø"/>
              <a:defRPr/>
            </a:pPr>
            <a:r>
              <a:rPr lang="en-US" sz="3200" dirty="0">
                <a:solidFill>
                  <a:srgbClr val="002D55"/>
                </a:solidFill>
                <a:latin typeface="+mj-lt"/>
                <a:cs typeface="Arial" panose="020B0604020202020204" pitchFamily="34" charset="0"/>
              </a:rPr>
              <a:t>Enrollment is completed electronically in </a:t>
            </a:r>
            <a:r>
              <a:rPr lang="en-US" sz="3200" dirty="0">
                <a:solidFill>
                  <a:srgbClr val="002D55"/>
                </a:solidFill>
                <a:latin typeface="+mj-lt"/>
              </a:rPr>
              <a:t>UKG</a:t>
            </a:r>
            <a:r>
              <a:rPr lang="en-US" sz="3200" dirty="0">
                <a:solidFill>
                  <a:srgbClr val="002D55"/>
                </a:solidFill>
                <a:latin typeface="+mj-lt"/>
                <a:cs typeface="Arial" panose="020B0604020202020204" pitchFamily="34" charset="0"/>
              </a:rPr>
              <a:t>. </a:t>
            </a:r>
            <a:r>
              <a:rPr lang="en-US" altLang="en-US" sz="3200" dirty="0">
                <a:solidFill>
                  <a:srgbClr val="002D55"/>
                </a:solidFill>
                <a:latin typeface="+mj-lt"/>
              </a:rPr>
              <a:t>If you need assistance logging into your UKG account, please reference the UKG “How To” Instructions on the </a:t>
            </a:r>
            <a:r>
              <a:rPr lang="en-US" altLang="en-US" sz="3200" dirty="0">
                <a:solidFill>
                  <a:srgbClr val="FF0000"/>
                </a:solidFill>
                <a:latin typeface="+mj-lt"/>
                <a:hlinkClick r:id="rId5">
                  <a:extLst>
                    <a:ext uri="{A12FA001-AC4F-418D-AE19-62706E023703}">
                      <ahyp:hlinkClr xmlns:ahyp="http://schemas.microsoft.com/office/drawing/2018/hyperlinkcolor" val="tx"/>
                    </a:ext>
                  </a:extLst>
                </a:hlinkClick>
              </a:rPr>
              <a:t>www.</a:t>
            </a:r>
            <a:r>
              <a:rPr lang="en-US" altLang="en-US" sz="3200" u="sng" dirty="0">
                <a:solidFill>
                  <a:srgbClr val="FF0000"/>
                </a:solidFill>
                <a:latin typeface="+mj-lt"/>
                <a:hlinkClick r:id="rId5">
                  <a:extLst>
                    <a:ext uri="{A12FA001-AC4F-418D-AE19-62706E023703}">
                      <ahyp:hlinkClr xmlns:ahyp="http://schemas.microsoft.com/office/drawing/2018/hyperlinkcolor" val="tx"/>
                    </a:ext>
                  </a:extLst>
                </a:hlinkClick>
              </a:rPr>
              <a:t>Heritage1886.org/benefits</a:t>
            </a:r>
            <a:r>
              <a:rPr lang="en-US" altLang="en-US" sz="3200" u="sng" dirty="0">
                <a:solidFill>
                  <a:srgbClr val="FF0000"/>
                </a:solidFill>
                <a:latin typeface="+mj-lt"/>
              </a:rPr>
              <a:t>  </a:t>
            </a:r>
            <a:r>
              <a:rPr lang="en-US" sz="3200" dirty="0">
                <a:solidFill>
                  <a:srgbClr val="FF0000"/>
                </a:solidFill>
                <a:latin typeface="+mj-lt"/>
                <a:cs typeface="Arial" panose="020B0604020202020204" pitchFamily="34" charset="0"/>
              </a:rPr>
              <a:t> </a:t>
            </a:r>
          </a:p>
          <a:p>
            <a:pPr>
              <a:spcBef>
                <a:spcPts val="600"/>
              </a:spcBef>
              <a:buClr>
                <a:srgbClr val="4472C4">
                  <a:lumMod val="50000"/>
                </a:srgbClr>
              </a:buClr>
              <a:defRPr/>
            </a:pPr>
            <a:endParaRPr lang="en-US" sz="3200" dirty="0">
              <a:solidFill>
                <a:srgbClr val="002D55"/>
              </a:solidFill>
              <a:latin typeface="+mj-lt"/>
              <a:cs typeface="Arial" panose="020B0604020202020204" pitchFamily="34" charset="0"/>
            </a:endParaRPr>
          </a:p>
          <a:p>
            <a:pPr marL="342900" indent="-342900">
              <a:spcBef>
                <a:spcPts val="600"/>
              </a:spcBef>
              <a:buFont typeface="Wingdings" pitchFamily="2" charset="2"/>
              <a:buChar char="Ø"/>
              <a:defRPr/>
            </a:pPr>
            <a:r>
              <a:rPr lang="en-US" sz="3200" dirty="0">
                <a:solidFill>
                  <a:srgbClr val="002D55"/>
                </a:solidFill>
                <a:latin typeface="+mj-lt"/>
                <a:cs typeface="Arial" panose="020B0604020202020204" pitchFamily="34" charset="0"/>
              </a:rPr>
              <a:t>Benefit booklets are in your New Hire Packet.</a:t>
            </a:r>
          </a:p>
          <a:p>
            <a:pPr marL="0" indent="0">
              <a:spcBef>
                <a:spcPts val="600"/>
              </a:spcBef>
              <a:buClr>
                <a:srgbClr val="4472C4">
                  <a:lumMod val="50000"/>
                </a:srgbClr>
              </a:buClr>
              <a:buNone/>
              <a:defRPr/>
            </a:pPr>
            <a:endParaRPr lang="en-US" sz="3200" dirty="0">
              <a:solidFill>
                <a:srgbClr val="002D55"/>
              </a:solidFill>
              <a:latin typeface="+mj-lt"/>
              <a:cs typeface="Arial" panose="020B0604020202020204" pitchFamily="34" charset="0"/>
            </a:endParaRPr>
          </a:p>
          <a:p>
            <a:pPr marL="342900" indent="-342900">
              <a:spcBef>
                <a:spcPts val="600"/>
              </a:spcBef>
              <a:buFont typeface="Wingdings" pitchFamily="2" charset="2"/>
              <a:buChar char="Ø"/>
              <a:defRPr/>
            </a:pPr>
            <a:r>
              <a:rPr lang="en-US" sz="3200" dirty="0">
                <a:solidFill>
                  <a:srgbClr val="002D55"/>
                </a:solidFill>
                <a:latin typeface="+mj-lt"/>
                <a:cs typeface="Arial" panose="020B0604020202020204" pitchFamily="34" charset="0"/>
              </a:rPr>
              <a:t>All benefits will be effective </a:t>
            </a:r>
            <a:r>
              <a:rPr lang="en-US" sz="3200" dirty="0">
                <a:solidFill>
                  <a:srgbClr val="FF0000"/>
                </a:solidFill>
                <a:latin typeface="+mj-lt"/>
                <a:cs typeface="Arial" panose="020B0604020202020204" pitchFamily="34" charset="0"/>
              </a:rPr>
              <a:t>1</a:t>
            </a:r>
            <a:r>
              <a:rPr lang="en-US" sz="3200" baseline="30000" dirty="0">
                <a:solidFill>
                  <a:srgbClr val="FF0000"/>
                </a:solidFill>
                <a:latin typeface="+mj-lt"/>
                <a:cs typeface="Arial" panose="020B0604020202020204" pitchFamily="34" charset="0"/>
              </a:rPr>
              <a:t>st</a:t>
            </a:r>
            <a:r>
              <a:rPr lang="en-US" sz="3200" dirty="0">
                <a:solidFill>
                  <a:srgbClr val="FF0000"/>
                </a:solidFill>
                <a:latin typeface="+mj-lt"/>
                <a:cs typeface="Arial" panose="020B0604020202020204" pitchFamily="34" charset="0"/>
              </a:rPr>
              <a:t> of the month following 30 days of hire</a:t>
            </a:r>
            <a:r>
              <a:rPr lang="en-US" sz="3200" dirty="0">
                <a:solidFill>
                  <a:srgbClr val="002D55"/>
                </a:solidFill>
                <a:latin typeface="+mj-lt"/>
                <a:cs typeface="Arial" panose="020B0604020202020204" pitchFamily="34" charset="0"/>
              </a:rPr>
              <a:t>.</a:t>
            </a:r>
          </a:p>
          <a:p>
            <a:pPr marL="0" indent="0">
              <a:spcBef>
                <a:spcPts val="600"/>
              </a:spcBef>
              <a:buClr>
                <a:srgbClr val="4472C4">
                  <a:lumMod val="50000"/>
                </a:srgbClr>
              </a:buClr>
              <a:buNone/>
              <a:defRPr/>
            </a:pPr>
            <a:endParaRPr lang="en-US" sz="3200" dirty="0">
              <a:solidFill>
                <a:srgbClr val="002D55"/>
              </a:solidFill>
              <a:latin typeface="+mj-lt"/>
              <a:cs typeface="Arial" panose="020B0604020202020204" pitchFamily="34" charset="0"/>
            </a:endParaRPr>
          </a:p>
          <a:p>
            <a:pPr marL="342900" indent="-342900">
              <a:spcBef>
                <a:spcPts val="600"/>
              </a:spcBef>
              <a:buFont typeface="Wingdings" pitchFamily="2" charset="2"/>
              <a:buChar char="Ø"/>
              <a:defRPr/>
            </a:pPr>
            <a:r>
              <a:rPr lang="en-US" sz="3200" dirty="0">
                <a:solidFill>
                  <a:srgbClr val="002D55"/>
                </a:solidFill>
                <a:latin typeface="+mj-lt"/>
                <a:cs typeface="Arial" panose="020B0604020202020204" pitchFamily="34" charset="0"/>
              </a:rPr>
              <a:t>To ensure that you receive an ID card and are enrolled in your benefit plans please complete your enrollment </a:t>
            </a:r>
            <a:r>
              <a:rPr lang="en-US" sz="3200" dirty="0">
                <a:solidFill>
                  <a:srgbClr val="FF0000"/>
                </a:solidFill>
                <a:latin typeface="+mj-lt"/>
                <a:cs typeface="Arial" panose="020B0604020202020204" pitchFamily="34" charset="0"/>
              </a:rPr>
              <a:t>2-3 weeks prior to your effective date</a:t>
            </a:r>
            <a:r>
              <a:rPr lang="en-US" sz="3200" dirty="0">
                <a:solidFill>
                  <a:srgbClr val="002D55"/>
                </a:solidFill>
                <a:latin typeface="+mj-lt"/>
                <a:cs typeface="Arial" panose="020B0604020202020204" pitchFamily="34" charset="0"/>
              </a:rPr>
              <a:t>.</a:t>
            </a:r>
          </a:p>
          <a:p>
            <a:pPr marL="342900" indent="-342900">
              <a:spcBef>
                <a:spcPts val="600"/>
              </a:spcBef>
              <a:buClr>
                <a:srgbClr val="4472C4">
                  <a:lumMod val="50000"/>
                </a:srgbClr>
              </a:buClr>
              <a:buFont typeface="Wingdings" pitchFamily="2" charset="2"/>
              <a:buChar char="Ø"/>
              <a:defRPr/>
            </a:pPr>
            <a:endParaRPr lang="en-US" sz="3200" dirty="0">
              <a:solidFill>
                <a:srgbClr val="002D55"/>
              </a:solidFill>
              <a:latin typeface="+mj-lt"/>
              <a:cs typeface="Arial" panose="020B0604020202020204" pitchFamily="34" charset="0"/>
            </a:endParaRPr>
          </a:p>
          <a:p>
            <a:pPr>
              <a:spcBef>
                <a:spcPts val="600"/>
              </a:spcBef>
              <a:buFont typeface="Wingdings" panose="05000000000000000000" pitchFamily="2" charset="2"/>
              <a:buChar char="Ø"/>
              <a:defRPr/>
            </a:pPr>
            <a:r>
              <a:rPr lang="en-US" sz="3200" dirty="0">
                <a:solidFill>
                  <a:srgbClr val="002D55"/>
                </a:solidFill>
                <a:latin typeface="+mj-lt"/>
                <a:cs typeface="Arial" panose="020B0604020202020204" pitchFamily="34" charset="0"/>
              </a:rPr>
              <a:t>Everyone needs to go through the UKG Benefits Enrollment process to capture information for employer paid offerings. </a:t>
            </a:r>
          </a:p>
          <a:p>
            <a:endParaRPr lang="en-US" dirty="0"/>
          </a:p>
        </p:txBody>
      </p:sp>
      <p:sp>
        <p:nvSpPr>
          <p:cNvPr id="4" name="Slide Number Placeholder 3">
            <a:extLst>
              <a:ext uri="{FF2B5EF4-FFF2-40B4-BE49-F238E27FC236}">
                <a16:creationId xmlns:a16="http://schemas.microsoft.com/office/drawing/2014/main" id="{F450991B-9A9F-47D5-AF6F-142B7E37DD0B}"/>
              </a:ext>
            </a:extLst>
          </p:cNvPr>
          <p:cNvSpPr>
            <a:spLocks noGrp="1"/>
          </p:cNvSpPr>
          <p:nvPr>
            <p:ph type="sldNum" sz="quarter" idx="12"/>
          </p:nvPr>
        </p:nvSpPr>
        <p:spPr/>
        <p:txBody>
          <a:bodyPr/>
          <a:lstStyle/>
          <a:p>
            <a:r>
              <a:rPr lang="en-US"/>
              <a:t> BROWN &amp; BROWN  |  </a:t>
            </a:r>
            <a:fld id="{0BDBB283-31B7-430F-95E5-02359FF226F2}" type="slidenum">
              <a:rPr lang="en-US" smtClean="0"/>
              <a:pPr/>
              <a:t>4</a:t>
            </a:fld>
            <a:endParaRPr lang="en-US"/>
          </a:p>
        </p:txBody>
      </p:sp>
      <p:pic>
        <p:nvPicPr>
          <p:cNvPr id="6" name="Audio 5">
            <a:hlinkClick r:id="" action="ppaction://media"/>
            <a:extLst>
              <a:ext uri="{FF2B5EF4-FFF2-40B4-BE49-F238E27FC236}">
                <a16:creationId xmlns:a16="http://schemas.microsoft.com/office/drawing/2014/main" id="{FE509F06-221A-441A-994F-A6642EFDFB9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424400" y="9601200"/>
            <a:ext cx="304800" cy="304800"/>
          </a:xfrm>
          <a:prstGeom prst="rect">
            <a:avLst/>
          </a:prstGeom>
        </p:spPr>
      </p:pic>
    </p:spTree>
    <p:extLst>
      <p:ext uri="{BB962C8B-B14F-4D97-AF65-F5344CB8AC3E}">
        <p14:creationId xmlns:p14="http://schemas.microsoft.com/office/powerpoint/2010/main" val="1676906552"/>
      </p:ext>
    </p:extLst>
  </p:cSld>
  <p:clrMapOvr>
    <a:masterClrMapping/>
  </p:clrMapOvr>
  <mc:AlternateContent xmlns:mc="http://schemas.openxmlformats.org/markup-compatibility/2006">
    <mc:Choice xmlns:p14="http://schemas.microsoft.com/office/powerpoint/2010/main" Requires="p14">
      <p:transition spd="slow" p14:dur="2000" advTm="47351"/>
    </mc:Choice>
    <mc:Fallback>
      <p:transition spd="slow" advTm="473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2FA92-475C-4F13-88B6-AE48AA2A2592}"/>
              </a:ext>
            </a:extLst>
          </p:cNvPr>
          <p:cNvSpPr>
            <a:spLocks noGrp="1"/>
          </p:cNvSpPr>
          <p:nvPr>
            <p:ph type="title"/>
          </p:nvPr>
        </p:nvSpPr>
        <p:spPr/>
        <p:txBody>
          <a:bodyPr/>
          <a:lstStyle/>
          <a:p>
            <a:r>
              <a:rPr lang="en-US" dirty="0"/>
              <a:t>2023 Enrollment Summary</a:t>
            </a:r>
          </a:p>
        </p:txBody>
      </p:sp>
      <p:sp>
        <p:nvSpPr>
          <p:cNvPr id="3" name="Content Placeholder 2">
            <a:extLst>
              <a:ext uri="{FF2B5EF4-FFF2-40B4-BE49-F238E27FC236}">
                <a16:creationId xmlns:a16="http://schemas.microsoft.com/office/drawing/2014/main" id="{6C627AC6-A3C7-455F-BDED-F08FB6F3D16B}"/>
              </a:ext>
            </a:extLst>
          </p:cNvPr>
          <p:cNvSpPr>
            <a:spLocks noGrp="1"/>
          </p:cNvSpPr>
          <p:nvPr>
            <p:ph idx="1"/>
          </p:nvPr>
        </p:nvSpPr>
        <p:spPr/>
        <p:txBody>
          <a:bodyPr/>
          <a:lstStyle/>
          <a:p>
            <a:pPr marL="0" indent="0">
              <a:buNone/>
            </a:pPr>
            <a:r>
              <a:rPr lang="en-US" sz="3200" dirty="0">
                <a:solidFill>
                  <a:srgbClr val="002060"/>
                </a:solidFill>
                <a:latin typeface="+mj-lt"/>
              </a:rPr>
              <a:t>The only time changes can be made to your benefits outside of your new hire open enrollment window is if you have a qualifying event. If there is not a qualifying event, then you will have to wait until our annual open enrollment to make any changes. </a:t>
            </a:r>
          </a:p>
          <a:p>
            <a:pPr marL="0" indent="0">
              <a:buNone/>
            </a:pPr>
            <a:endParaRPr lang="en-US" sz="3200" dirty="0">
              <a:solidFill>
                <a:srgbClr val="002060"/>
              </a:solidFill>
              <a:latin typeface="+mj-lt"/>
            </a:endParaRPr>
          </a:p>
          <a:p>
            <a:pPr marL="0" indent="0">
              <a:buNone/>
            </a:pPr>
            <a:r>
              <a:rPr lang="en-US" sz="3200" u="sng" dirty="0">
                <a:solidFill>
                  <a:srgbClr val="002060"/>
                </a:solidFill>
                <a:latin typeface="+mj-lt"/>
              </a:rPr>
              <a:t>Here are the most common qualifying events:</a:t>
            </a:r>
          </a:p>
          <a:p>
            <a:pPr marL="0" indent="0">
              <a:buNone/>
            </a:pPr>
            <a:endParaRPr lang="en-US" sz="3200" u="sng" dirty="0">
              <a:solidFill>
                <a:srgbClr val="002060"/>
              </a:solidFill>
              <a:latin typeface="+mj-lt"/>
            </a:endParaRPr>
          </a:p>
          <a:p>
            <a:pPr lvl="2" indent="-508000">
              <a:spcAft>
                <a:spcPts val="600"/>
              </a:spcAft>
              <a:buFont typeface="Wingdings" panose="05000000000000000000" pitchFamily="2" charset="2"/>
              <a:buChar char="ü"/>
            </a:pPr>
            <a:r>
              <a:rPr lang="en-US" sz="3200" dirty="0">
                <a:solidFill>
                  <a:srgbClr val="002060"/>
                </a:solidFill>
                <a:latin typeface="+mj-lt"/>
              </a:rPr>
              <a:t>Addition of a dependent			</a:t>
            </a:r>
          </a:p>
          <a:p>
            <a:pPr lvl="2" indent="-508000">
              <a:spcAft>
                <a:spcPts val="600"/>
              </a:spcAft>
              <a:buFont typeface="Wingdings" panose="05000000000000000000" pitchFamily="2" charset="2"/>
              <a:buChar char="ü"/>
            </a:pPr>
            <a:r>
              <a:rPr lang="en-US" sz="3200" dirty="0">
                <a:solidFill>
                  <a:srgbClr val="002060"/>
                </a:solidFill>
                <a:latin typeface="+mj-lt"/>
              </a:rPr>
              <a:t>Marriage  </a:t>
            </a:r>
          </a:p>
          <a:p>
            <a:pPr lvl="2" indent="-508000">
              <a:spcAft>
                <a:spcPts val="600"/>
              </a:spcAft>
              <a:buFont typeface="Wingdings" panose="05000000000000000000" pitchFamily="2" charset="2"/>
              <a:buChar char="ü"/>
            </a:pPr>
            <a:r>
              <a:rPr lang="en-US" sz="3200" dirty="0">
                <a:solidFill>
                  <a:srgbClr val="002060"/>
                </a:solidFill>
                <a:latin typeface="+mj-lt"/>
              </a:rPr>
              <a:t>Legal Separation / Divorce</a:t>
            </a:r>
          </a:p>
          <a:p>
            <a:pPr lvl="2" indent="-508000">
              <a:spcAft>
                <a:spcPts val="600"/>
              </a:spcAft>
              <a:buFont typeface="Wingdings" panose="05000000000000000000" pitchFamily="2" charset="2"/>
              <a:buChar char="ü"/>
            </a:pPr>
            <a:r>
              <a:rPr lang="en-US" sz="3200" dirty="0">
                <a:solidFill>
                  <a:srgbClr val="002060"/>
                </a:solidFill>
                <a:latin typeface="+mj-lt"/>
              </a:rPr>
              <a:t>Death of a family member 	                                         </a:t>
            </a:r>
          </a:p>
          <a:p>
            <a:pPr lvl="2" indent="-508000">
              <a:spcAft>
                <a:spcPts val="600"/>
              </a:spcAft>
              <a:buFont typeface="Wingdings" panose="05000000000000000000" pitchFamily="2" charset="2"/>
              <a:buChar char="ü"/>
            </a:pPr>
            <a:r>
              <a:rPr lang="en-US" sz="3200" dirty="0">
                <a:solidFill>
                  <a:srgbClr val="002060"/>
                </a:solidFill>
                <a:latin typeface="+mj-lt"/>
              </a:rPr>
              <a:t>Eligibility change</a:t>
            </a:r>
          </a:p>
          <a:p>
            <a:endParaRPr lang="en-US" dirty="0"/>
          </a:p>
        </p:txBody>
      </p:sp>
      <p:sp>
        <p:nvSpPr>
          <p:cNvPr id="4" name="Slide Number Placeholder 3">
            <a:extLst>
              <a:ext uri="{FF2B5EF4-FFF2-40B4-BE49-F238E27FC236}">
                <a16:creationId xmlns:a16="http://schemas.microsoft.com/office/drawing/2014/main" id="{F450991B-9A9F-47D5-AF6F-142B7E37DD0B}"/>
              </a:ext>
            </a:extLst>
          </p:cNvPr>
          <p:cNvSpPr>
            <a:spLocks noGrp="1"/>
          </p:cNvSpPr>
          <p:nvPr>
            <p:ph type="sldNum" sz="quarter" idx="12"/>
          </p:nvPr>
        </p:nvSpPr>
        <p:spPr/>
        <p:txBody>
          <a:bodyPr/>
          <a:lstStyle/>
          <a:p>
            <a:r>
              <a:rPr lang="en-US"/>
              <a:t> BROWN &amp; BROWN  |  </a:t>
            </a:r>
            <a:fld id="{0BDBB283-31B7-430F-95E5-02359FF226F2}" type="slidenum">
              <a:rPr lang="en-US" smtClean="0"/>
              <a:pPr/>
              <a:t>5</a:t>
            </a:fld>
            <a:endParaRPr lang="en-US"/>
          </a:p>
        </p:txBody>
      </p:sp>
      <p:sp>
        <p:nvSpPr>
          <p:cNvPr id="5" name="TextBox 4">
            <a:extLst>
              <a:ext uri="{FF2B5EF4-FFF2-40B4-BE49-F238E27FC236}">
                <a16:creationId xmlns:a16="http://schemas.microsoft.com/office/drawing/2014/main" id="{F9D931D7-DA9C-45A3-AD79-B6678BCE6948}"/>
              </a:ext>
            </a:extLst>
          </p:cNvPr>
          <p:cNvSpPr txBox="1"/>
          <p:nvPr/>
        </p:nvSpPr>
        <p:spPr>
          <a:xfrm>
            <a:off x="9934415" y="5139480"/>
            <a:ext cx="6881246" cy="2062103"/>
          </a:xfrm>
          <a:prstGeom prst="rect">
            <a:avLst/>
          </a:prstGeom>
          <a:noFill/>
          <a:ln w="12700">
            <a:solidFill>
              <a:srgbClr val="FF0000"/>
            </a:solidFill>
          </a:ln>
        </p:spPr>
        <p:txBody>
          <a:bodyPr wrap="square" rtlCol="0">
            <a:spAutoFit/>
          </a:bodyPr>
          <a:lstStyle/>
          <a:p>
            <a:pPr algn="ctr"/>
            <a:r>
              <a:rPr lang="en-US" sz="3200">
                <a:solidFill>
                  <a:srgbClr val="FF0000"/>
                </a:solidFill>
              </a:rPr>
              <a:t>Make sure you update the insurance providers and Heritage Ministries Benefits Department within </a:t>
            </a:r>
            <a:r>
              <a:rPr lang="en-US" sz="3200" b="1" u="sng">
                <a:solidFill>
                  <a:srgbClr val="FF0000"/>
                </a:solidFill>
              </a:rPr>
              <a:t>30 days of the Qualifying Event</a:t>
            </a:r>
          </a:p>
        </p:txBody>
      </p:sp>
      <p:pic>
        <p:nvPicPr>
          <p:cNvPr id="6" name="Audio 5">
            <a:hlinkClick r:id="" action="ppaction://media"/>
            <a:extLst>
              <a:ext uri="{FF2B5EF4-FFF2-40B4-BE49-F238E27FC236}">
                <a16:creationId xmlns:a16="http://schemas.microsoft.com/office/drawing/2014/main" id="{54DD8FA2-0A2D-4B26-B0D7-2214191774F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7424400" y="9601200"/>
            <a:ext cx="304800" cy="304800"/>
          </a:xfrm>
          <a:prstGeom prst="rect">
            <a:avLst/>
          </a:prstGeom>
        </p:spPr>
      </p:pic>
    </p:spTree>
    <p:extLst>
      <p:ext uri="{BB962C8B-B14F-4D97-AF65-F5344CB8AC3E}">
        <p14:creationId xmlns:p14="http://schemas.microsoft.com/office/powerpoint/2010/main" val="3229794779"/>
      </p:ext>
    </p:extLst>
  </p:cSld>
  <p:clrMapOvr>
    <a:masterClrMapping/>
  </p:clrMapOvr>
  <mc:AlternateContent xmlns:mc="http://schemas.openxmlformats.org/markup-compatibility/2006" xmlns:p14="http://schemas.microsoft.com/office/powerpoint/2010/main">
    <mc:Choice Requires="p14">
      <p:transition spd="slow" p14:dur="2000" advTm="33516"/>
    </mc:Choice>
    <mc:Fallback xmlns="">
      <p:transition spd="slow" advTm="335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2FA92-475C-4F13-88B6-AE48AA2A2592}"/>
              </a:ext>
            </a:extLst>
          </p:cNvPr>
          <p:cNvSpPr>
            <a:spLocks noGrp="1"/>
          </p:cNvSpPr>
          <p:nvPr>
            <p:ph type="title"/>
          </p:nvPr>
        </p:nvSpPr>
        <p:spPr/>
        <p:txBody>
          <a:bodyPr/>
          <a:lstStyle/>
          <a:p>
            <a:r>
              <a:rPr lang="en-US" dirty="0"/>
              <a:t>2023 Enrollment Summary</a:t>
            </a:r>
          </a:p>
        </p:txBody>
      </p:sp>
      <p:sp>
        <p:nvSpPr>
          <p:cNvPr id="3" name="Content Placeholder 2">
            <a:extLst>
              <a:ext uri="{FF2B5EF4-FFF2-40B4-BE49-F238E27FC236}">
                <a16:creationId xmlns:a16="http://schemas.microsoft.com/office/drawing/2014/main" id="{6C627AC6-A3C7-455F-BDED-F08FB6F3D16B}"/>
              </a:ext>
            </a:extLst>
          </p:cNvPr>
          <p:cNvSpPr>
            <a:spLocks noGrp="1"/>
          </p:cNvSpPr>
          <p:nvPr>
            <p:ph idx="1"/>
          </p:nvPr>
        </p:nvSpPr>
        <p:spPr/>
        <p:txBody>
          <a:bodyPr>
            <a:normAutofit/>
          </a:bodyPr>
          <a:lstStyle/>
          <a:p>
            <a:pPr marL="0" indent="0">
              <a:buClr>
                <a:srgbClr val="C00000"/>
              </a:buClr>
              <a:buNone/>
            </a:pPr>
            <a:endParaRPr lang="en-US" dirty="0">
              <a:solidFill>
                <a:srgbClr val="002060"/>
              </a:solidFill>
            </a:endParaRPr>
          </a:p>
          <a:p>
            <a:pPr>
              <a:buClr>
                <a:srgbClr val="C00000"/>
              </a:buClr>
              <a:buFont typeface="Wingdings" panose="05000000000000000000" pitchFamily="2" charset="2"/>
              <a:buChar char="Ø"/>
            </a:pPr>
            <a:r>
              <a:rPr lang="en-US" dirty="0">
                <a:solidFill>
                  <a:srgbClr val="002060"/>
                </a:solidFill>
              </a:rPr>
              <a:t>Three Medical Plan Options:  </a:t>
            </a:r>
          </a:p>
          <a:p>
            <a:pPr lvl="1">
              <a:buClr>
                <a:srgbClr val="002060"/>
              </a:buClr>
              <a:buFont typeface="Courier New" panose="02070309020205020404" pitchFamily="49" charset="0"/>
              <a:buChar char="o"/>
            </a:pPr>
            <a:r>
              <a:rPr lang="en-US" b="1" u="sng" dirty="0">
                <a:solidFill>
                  <a:srgbClr val="002060"/>
                </a:solidFill>
              </a:rPr>
              <a:t>Hybrid 1000 </a:t>
            </a:r>
            <a:r>
              <a:rPr lang="en-US" dirty="0">
                <a:solidFill>
                  <a:srgbClr val="002060"/>
                </a:solidFill>
              </a:rPr>
              <a:t> </a:t>
            </a:r>
          </a:p>
          <a:p>
            <a:pPr lvl="1">
              <a:buClr>
                <a:srgbClr val="002060"/>
              </a:buClr>
              <a:buFont typeface="Courier New" panose="02070309020205020404" pitchFamily="49" charset="0"/>
              <a:buChar char="o"/>
            </a:pPr>
            <a:r>
              <a:rPr lang="en-US" b="1" u="sng" dirty="0">
                <a:solidFill>
                  <a:srgbClr val="002060"/>
                </a:solidFill>
              </a:rPr>
              <a:t>Hybrid 2000 </a:t>
            </a:r>
            <a:r>
              <a:rPr lang="en-US" dirty="0">
                <a:solidFill>
                  <a:srgbClr val="002060"/>
                </a:solidFill>
              </a:rPr>
              <a:t> </a:t>
            </a:r>
          </a:p>
          <a:p>
            <a:pPr lvl="1">
              <a:buClr>
                <a:srgbClr val="002060"/>
              </a:buClr>
              <a:buFont typeface="Courier New" panose="02070309020205020404" pitchFamily="49" charset="0"/>
              <a:buChar char="o"/>
            </a:pPr>
            <a:r>
              <a:rPr lang="en-US" b="1" u="sng" dirty="0">
                <a:solidFill>
                  <a:srgbClr val="002060"/>
                </a:solidFill>
              </a:rPr>
              <a:t>High Deductible 4000 </a:t>
            </a:r>
            <a:r>
              <a:rPr lang="en-US" dirty="0">
                <a:solidFill>
                  <a:srgbClr val="002060"/>
                </a:solidFill>
              </a:rPr>
              <a:t> </a:t>
            </a:r>
          </a:p>
          <a:p>
            <a:pPr lvl="1">
              <a:buClr>
                <a:srgbClr val="002060"/>
              </a:buClr>
              <a:buFont typeface="Courier New" panose="02070309020205020404" pitchFamily="49" charset="0"/>
              <a:buChar char="o"/>
            </a:pPr>
            <a:endParaRPr lang="en-US" dirty="0">
              <a:solidFill>
                <a:srgbClr val="002060"/>
              </a:solidFill>
            </a:endParaRPr>
          </a:p>
          <a:p>
            <a:pPr>
              <a:buClr>
                <a:srgbClr val="C00000"/>
              </a:buClr>
              <a:buFont typeface="Wingdings" panose="05000000000000000000" pitchFamily="2" charset="2"/>
              <a:buChar char="Ø"/>
            </a:pPr>
            <a:r>
              <a:rPr lang="en-US" dirty="0">
                <a:solidFill>
                  <a:srgbClr val="002060"/>
                </a:solidFill>
              </a:rPr>
              <a:t>Dental, Vision, Life, Disability and Voluntary benefits are also offered.</a:t>
            </a:r>
          </a:p>
        </p:txBody>
      </p:sp>
      <p:sp>
        <p:nvSpPr>
          <p:cNvPr id="4" name="Slide Number Placeholder 3">
            <a:extLst>
              <a:ext uri="{FF2B5EF4-FFF2-40B4-BE49-F238E27FC236}">
                <a16:creationId xmlns:a16="http://schemas.microsoft.com/office/drawing/2014/main" id="{F450991B-9A9F-47D5-AF6F-142B7E37DD0B}"/>
              </a:ext>
            </a:extLst>
          </p:cNvPr>
          <p:cNvSpPr>
            <a:spLocks noGrp="1"/>
          </p:cNvSpPr>
          <p:nvPr>
            <p:ph type="sldNum" sz="quarter" idx="12"/>
          </p:nvPr>
        </p:nvSpPr>
        <p:spPr/>
        <p:txBody>
          <a:bodyPr/>
          <a:lstStyle/>
          <a:p>
            <a:r>
              <a:rPr lang="en-US"/>
              <a:t> BROWN &amp; BROWN  |  </a:t>
            </a:r>
            <a:fld id="{0BDBB283-31B7-430F-95E5-02359FF226F2}" type="slidenum">
              <a:rPr lang="en-US" smtClean="0"/>
              <a:pPr/>
              <a:t>6</a:t>
            </a:fld>
            <a:endParaRPr lang="en-US"/>
          </a:p>
        </p:txBody>
      </p:sp>
      <p:pic>
        <p:nvPicPr>
          <p:cNvPr id="6" name="Audio 5">
            <a:hlinkClick r:id="" action="ppaction://media"/>
            <a:extLst>
              <a:ext uri="{FF2B5EF4-FFF2-40B4-BE49-F238E27FC236}">
                <a16:creationId xmlns:a16="http://schemas.microsoft.com/office/drawing/2014/main" id="{E9799E0C-E9E9-449A-8F9D-600B7798992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7424400" y="9601200"/>
            <a:ext cx="304800" cy="304800"/>
          </a:xfrm>
          <a:prstGeom prst="rect">
            <a:avLst/>
          </a:prstGeom>
        </p:spPr>
      </p:pic>
    </p:spTree>
    <p:extLst>
      <p:ext uri="{BB962C8B-B14F-4D97-AF65-F5344CB8AC3E}">
        <p14:creationId xmlns:p14="http://schemas.microsoft.com/office/powerpoint/2010/main" val="2753895729"/>
      </p:ext>
    </p:extLst>
  </p:cSld>
  <p:clrMapOvr>
    <a:masterClrMapping/>
  </p:clrMapOvr>
  <mc:AlternateContent xmlns:mc="http://schemas.openxmlformats.org/markup-compatibility/2006">
    <mc:Choice xmlns:p14="http://schemas.microsoft.com/office/powerpoint/2010/main" Requires="p14">
      <p:transition spd="slow" p14:dur="2000" advTm="20968"/>
    </mc:Choice>
    <mc:Fallback>
      <p:transition spd="slow" advTm="209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56282E6-6A34-4227-A0A3-8CF055F6104B}"/>
              </a:ext>
            </a:extLst>
          </p:cNvPr>
          <p:cNvSpPr/>
          <p:nvPr/>
        </p:nvSpPr>
        <p:spPr>
          <a:xfrm>
            <a:off x="2" y="0"/>
            <a:ext cx="17881598" cy="10058400"/>
          </a:xfrm>
          <a:prstGeom prst="rect">
            <a:avLst/>
          </a:prstGeom>
          <a:gradFill flip="none" rotWithShape="1">
            <a:gsLst>
              <a:gs pos="0">
                <a:schemeClr val="tx1"/>
              </a:gs>
              <a:gs pos="75000">
                <a:schemeClr val="tx1">
                  <a:lumMod val="5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music&#10;&#10;Description automatically generated">
            <a:extLst>
              <a:ext uri="{FF2B5EF4-FFF2-40B4-BE49-F238E27FC236}">
                <a16:creationId xmlns:a16="http://schemas.microsoft.com/office/drawing/2014/main" id="{D9BBE2F4-2E0E-4140-80E5-4A34AF05FBB2}"/>
              </a:ext>
            </a:extLst>
          </p:cNvPr>
          <p:cNvPicPr>
            <a:picLocks noChangeAspect="1"/>
          </p:cNvPicPr>
          <p:nvPr/>
        </p:nvPicPr>
        <p:blipFill rotWithShape="1">
          <a:blip r:embed="rId4" cstate="print">
            <a:alphaModFix amt="50000"/>
            <a:extLst>
              <a:ext uri="{28A0092B-C50C-407E-A947-70E740481C1C}">
                <a14:useLocalDpi xmlns:a14="http://schemas.microsoft.com/office/drawing/2010/main"/>
              </a:ext>
            </a:extLst>
          </a:blip>
          <a:srcRect l="40713" b="6551"/>
          <a:stretch/>
        </p:blipFill>
        <p:spPr>
          <a:xfrm flipH="1">
            <a:off x="0" y="17693"/>
            <a:ext cx="8149678" cy="8208390"/>
          </a:xfrm>
          <a:prstGeom prst="rect">
            <a:avLst/>
          </a:prstGeom>
        </p:spPr>
      </p:pic>
      <p:grpSp>
        <p:nvGrpSpPr>
          <p:cNvPr id="12" name="Group 11">
            <a:extLst>
              <a:ext uri="{FF2B5EF4-FFF2-40B4-BE49-F238E27FC236}">
                <a16:creationId xmlns:a16="http://schemas.microsoft.com/office/drawing/2014/main" id="{CBEE7CB1-3181-404C-ABCC-7220975D9E06}"/>
              </a:ext>
            </a:extLst>
          </p:cNvPr>
          <p:cNvGrpSpPr/>
          <p:nvPr/>
        </p:nvGrpSpPr>
        <p:grpSpPr>
          <a:xfrm>
            <a:off x="1327261" y="4421469"/>
            <a:ext cx="14775478" cy="1835235"/>
            <a:chOff x="2053403" y="4421469"/>
            <a:chExt cx="11225184" cy="1835235"/>
          </a:xfrm>
        </p:grpSpPr>
        <p:sp>
          <p:nvSpPr>
            <p:cNvPr id="13" name="Rectangle 12">
              <a:extLst>
                <a:ext uri="{FF2B5EF4-FFF2-40B4-BE49-F238E27FC236}">
                  <a16:creationId xmlns:a16="http://schemas.microsoft.com/office/drawing/2014/main" id="{E7365212-568A-4F9E-97C9-A61ED0378658}"/>
                </a:ext>
              </a:extLst>
            </p:cNvPr>
            <p:cNvSpPr/>
            <p:nvPr/>
          </p:nvSpPr>
          <p:spPr>
            <a:xfrm>
              <a:off x="3962450" y="4687044"/>
              <a:ext cx="9316137" cy="1569660"/>
            </a:xfrm>
            <a:prstGeom prst="rect">
              <a:avLst/>
            </a:prstGeom>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2023 Medical, Dental and Vision Plans</a:t>
              </a:r>
            </a:p>
          </p:txBody>
        </p:sp>
        <p:sp>
          <p:nvSpPr>
            <p:cNvPr id="15" name="Rectangle: Diagonal Corners Rounded 14">
              <a:extLst>
                <a:ext uri="{FF2B5EF4-FFF2-40B4-BE49-F238E27FC236}">
                  <a16:creationId xmlns:a16="http://schemas.microsoft.com/office/drawing/2014/main" id="{FA2332FB-C5AE-45B5-A620-A81EC479CF4B}"/>
                </a:ext>
              </a:extLst>
            </p:cNvPr>
            <p:cNvSpPr/>
            <p:nvPr/>
          </p:nvSpPr>
          <p:spPr>
            <a:xfrm>
              <a:off x="2053403" y="4421469"/>
              <a:ext cx="1169907" cy="1362149"/>
            </a:xfrm>
            <a:prstGeom prst="round2DiagRect">
              <a:avLst/>
            </a:prstGeom>
            <a:solidFill>
              <a:schemeClr val="bg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latin typeface="Arial" panose="020B0604020202020204" pitchFamily="34" charset="0"/>
                  <a:cs typeface="Arial" panose="020B0604020202020204" pitchFamily="34" charset="0"/>
                </a:rPr>
                <a:t>02</a:t>
              </a:r>
            </a:p>
          </p:txBody>
        </p:sp>
      </p:grpSp>
      <p:pic>
        <p:nvPicPr>
          <p:cNvPr id="2" name="Audio 1">
            <a:hlinkClick r:id="" action="ppaction://media"/>
            <a:extLst>
              <a:ext uri="{FF2B5EF4-FFF2-40B4-BE49-F238E27FC236}">
                <a16:creationId xmlns:a16="http://schemas.microsoft.com/office/drawing/2014/main" id="{69AC35F1-BB43-4926-8F7C-6AF97C01D87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424400" y="9601200"/>
            <a:ext cx="304800" cy="304800"/>
          </a:xfrm>
          <a:prstGeom prst="rect">
            <a:avLst/>
          </a:prstGeom>
        </p:spPr>
      </p:pic>
    </p:spTree>
    <p:extLst>
      <p:ext uri="{BB962C8B-B14F-4D97-AF65-F5344CB8AC3E}">
        <p14:creationId xmlns:p14="http://schemas.microsoft.com/office/powerpoint/2010/main" val="861954778"/>
      </p:ext>
    </p:extLst>
  </p:cSld>
  <p:clrMapOvr>
    <a:masterClrMapping/>
  </p:clrMapOvr>
  <mc:AlternateContent xmlns:mc="http://schemas.openxmlformats.org/markup-compatibility/2006" xmlns:p14="http://schemas.microsoft.com/office/powerpoint/2010/main">
    <mc:Choice Requires="p14">
      <p:transition spd="slow" p14:dur="2000" advTm="6023"/>
    </mc:Choice>
    <mc:Fallback xmlns="">
      <p:transition spd="slow" advTm="60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2FA92-475C-4F13-88B6-AE48AA2A2592}"/>
              </a:ext>
            </a:extLst>
          </p:cNvPr>
          <p:cNvSpPr>
            <a:spLocks noGrp="1"/>
          </p:cNvSpPr>
          <p:nvPr>
            <p:ph type="title"/>
          </p:nvPr>
        </p:nvSpPr>
        <p:spPr/>
        <p:txBody>
          <a:bodyPr/>
          <a:lstStyle/>
          <a:p>
            <a:r>
              <a:rPr lang="en-US"/>
              <a:t>2023 Healthcare Plan Designs</a:t>
            </a:r>
          </a:p>
        </p:txBody>
      </p:sp>
      <p:sp>
        <p:nvSpPr>
          <p:cNvPr id="4" name="Slide Number Placeholder 3">
            <a:extLst>
              <a:ext uri="{FF2B5EF4-FFF2-40B4-BE49-F238E27FC236}">
                <a16:creationId xmlns:a16="http://schemas.microsoft.com/office/drawing/2014/main" id="{F450991B-9A9F-47D5-AF6F-142B7E37DD0B}"/>
              </a:ext>
            </a:extLst>
          </p:cNvPr>
          <p:cNvSpPr>
            <a:spLocks noGrp="1"/>
          </p:cNvSpPr>
          <p:nvPr>
            <p:ph type="sldNum" sz="quarter" idx="12"/>
          </p:nvPr>
        </p:nvSpPr>
        <p:spPr/>
        <p:txBody>
          <a:bodyPr/>
          <a:lstStyle/>
          <a:p>
            <a:r>
              <a:rPr lang="en-US"/>
              <a:t> BROWN &amp; BROWN  |  </a:t>
            </a:r>
            <a:fld id="{0BDBB283-31B7-430F-95E5-02359FF226F2}" type="slidenum">
              <a:rPr lang="en-US" smtClean="0"/>
              <a:pPr/>
              <a:t>8</a:t>
            </a:fld>
            <a:endParaRPr lang="en-US"/>
          </a:p>
        </p:txBody>
      </p:sp>
      <p:pic>
        <p:nvPicPr>
          <p:cNvPr id="5" name="Picture 4">
            <a:extLst>
              <a:ext uri="{FF2B5EF4-FFF2-40B4-BE49-F238E27FC236}">
                <a16:creationId xmlns:a16="http://schemas.microsoft.com/office/drawing/2014/main" id="{1F816154-ECC1-4D58-B153-28EE8211715F}"/>
              </a:ext>
            </a:extLst>
          </p:cNvPr>
          <p:cNvPicPr>
            <a:picLocks noChangeAspect="1"/>
          </p:cNvPicPr>
          <p:nvPr/>
        </p:nvPicPr>
        <p:blipFill>
          <a:blip r:embed="rId4"/>
          <a:stretch>
            <a:fillRect/>
          </a:stretch>
        </p:blipFill>
        <p:spPr>
          <a:xfrm>
            <a:off x="1100380" y="8810279"/>
            <a:ext cx="16149234" cy="422834"/>
          </a:xfrm>
          <a:prstGeom prst="rect">
            <a:avLst/>
          </a:prstGeom>
        </p:spPr>
      </p:pic>
      <p:graphicFrame>
        <p:nvGraphicFramePr>
          <p:cNvPr id="6" name="Table 5">
            <a:extLst>
              <a:ext uri="{FF2B5EF4-FFF2-40B4-BE49-F238E27FC236}">
                <a16:creationId xmlns:a16="http://schemas.microsoft.com/office/drawing/2014/main" id="{33ACEE2F-3E29-44E2-9B49-3AC3A85DC252}"/>
              </a:ext>
            </a:extLst>
          </p:cNvPr>
          <p:cNvGraphicFramePr>
            <a:graphicFrameLocks noGrp="1"/>
          </p:cNvGraphicFramePr>
          <p:nvPr>
            <p:extLst>
              <p:ext uri="{D42A27DB-BD31-4B8C-83A1-F6EECF244321}">
                <p14:modId xmlns:p14="http://schemas.microsoft.com/office/powerpoint/2010/main" val="452931801"/>
              </p:ext>
            </p:extLst>
          </p:nvPr>
        </p:nvGraphicFramePr>
        <p:xfrm>
          <a:off x="718823" y="1677919"/>
          <a:ext cx="15933418" cy="7131107"/>
        </p:xfrm>
        <a:graphic>
          <a:graphicData uri="http://schemas.openxmlformats.org/drawingml/2006/table">
            <a:tbl>
              <a:tblPr/>
              <a:tblGrid>
                <a:gridCol w="2719912">
                  <a:extLst>
                    <a:ext uri="{9D8B030D-6E8A-4147-A177-3AD203B41FA5}">
                      <a16:colId xmlns:a16="http://schemas.microsoft.com/office/drawing/2014/main" val="3539133314"/>
                    </a:ext>
                  </a:extLst>
                </a:gridCol>
                <a:gridCol w="4404502">
                  <a:extLst>
                    <a:ext uri="{9D8B030D-6E8A-4147-A177-3AD203B41FA5}">
                      <a16:colId xmlns:a16="http://schemas.microsoft.com/office/drawing/2014/main" val="2777812013"/>
                    </a:ext>
                  </a:extLst>
                </a:gridCol>
                <a:gridCol w="4404502">
                  <a:extLst>
                    <a:ext uri="{9D8B030D-6E8A-4147-A177-3AD203B41FA5}">
                      <a16:colId xmlns:a16="http://schemas.microsoft.com/office/drawing/2014/main" val="3614858385"/>
                    </a:ext>
                  </a:extLst>
                </a:gridCol>
                <a:gridCol w="4404502">
                  <a:extLst>
                    <a:ext uri="{9D8B030D-6E8A-4147-A177-3AD203B41FA5}">
                      <a16:colId xmlns:a16="http://schemas.microsoft.com/office/drawing/2014/main" val="423897369"/>
                    </a:ext>
                  </a:extLst>
                </a:gridCol>
              </a:tblGrid>
              <a:tr h="486804">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l" rtl="0" fontAlgn="ctr"/>
                      <a:r>
                        <a:rPr lang="en-US" sz="1800" b="1" i="0" u="none" strike="noStrike">
                          <a:solidFill>
                            <a:srgbClr val="000000"/>
                          </a:solidFill>
                          <a:effectLst/>
                          <a:latin typeface="+mn-lt"/>
                        </a:rPr>
                        <a:t>Benefits</a:t>
                      </a:r>
                    </a:p>
                  </a:txBody>
                  <a:tcPr marL="7999" marR="7999" marT="799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ctr" rtl="0" fontAlgn="ctr"/>
                      <a:r>
                        <a:rPr lang="en-US" sz="1800" b="1" i="0" u="none" strike="noStrike">
                          <a:solidFill>
                            <a:srgbClr val="FFFFFF"/>
                          </a:solidFill>
                          <a:effectLst/>
                          <a:latin typeface="+mn-lt"/>
                        </a:rPr>
                        <a:t>Hybrid 1000</a:t>
                      </a:r>
                    </a:p>
                  </a:txBody>
                  <a:tcPr marL="7999" marR="7999" marT="79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ctr" rtl="0" fontAlgn="ctr"/>
                      <a:r>
                        <a:rPr lang="en-US" sz="1800" b="1" i="0" u="none" strike="noStrike">
                          <a:solidFill>
                            <a:srgbClr val="FFFFFF"/>
                          </a:solidFill>
                          <a:effectLst/>
                          <a:latin typeface="+mn-lt"/>
                        </a:rPr>
                        <a:t>Hybrid 2000</a:t>
                      </a:r>
                    </a:p>
                  </a:txBody>
                  <a:tcPr marL="7999" marR="7999" marT="79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ctr" rtl="0" fontAlgn="ctr"/>
                      <a:r>
                        <a:rPr lang="en-US" sz="1800" b="1" i="0" u="none" strike="noStrike">
                          <a:solidFill>
                            <a:srgbClr val="FFFFFF"/>
                          </a:solidFill>
                          <a:effectLst/>
                          <a:latin typeface="+mn-lt"/>
                        </a:rPr>
                        <a:t>High Deductible 4000</a:t>
                      </a:r>
                    </a:p>
                  </a:txBody>
                  <a:tcPr marL="7999" marR="7999" marT="799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2060"/>
                    </a:solidFill>
                  </a:tcPr>
                </a:tc>
                <a:extLst>
                  <a:ext uri="{0D108BD9-81ED-4DB2-BD59-A6C34878D82A}">
                    <a16:rowId xmlns:a16="http://schemas.microsoft.com/office/drawing/2014/main" val="1574465152"/>
                  </a:ext>
                </a:extLst>
              </a:tr>
              <a:tr h="486804">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l" rtl="0" fontAlgn="ctr"/>
                      <a:r>
                        <a:rPr lang="en-US" sz="1800" b="1" i="0" u="none" strike="noStrike">
                          <a:solidFill>
                            <a:srgbClr val="000000"/>
                          </a:solidFill>
                          <a:effectLst/>
                          <a:latin typeface="+mn-lt"/>
                        </a:rPr>
                        <a:t>PCP</a:t>
                      </a:r>
                    </a:p>
                  </a:txBody>
                  <a:tcPr marL="7999" marR="7999" marT="799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ctr" rtl="0" fontAlgn="ctr"/>
                      <a:r>
                        <a:rPr lang="en-US" sz="1800" b="0" i="0" u="none" strike="noStrike">
                          <a:solidFill>
                            <a:srgbClr val="000000"/>
                          </a:solidFill>
                          <a:effectLst/>
                          <a:latin typeface="+mn-lt"/>
                        </a:rPr>
                        <a:t>$25 copay</a:t>
                      </a:r>
                    </a:p>
                  </a:txBody>
                  <a:tcPr marL="7999" marR="7999" marT="79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ctr" rtl="0" fontAlgn="ctr"/>
                      <a:r>
                        <a:rPr lang="en-US" sz="1800" b="0" i="0" u="none" strike="noStrike">
                          <a:solidFill>
                            <a:srgbClr val="000000"/>
                          </a:solidFill>
                          <a:effectLst/>
                          <a:latin typeface="+mn-lt"/>
                        </a:rPr>
                        <a:t>$25 copay</a:t>
                      </a:r>
                    </a:p>
                  </a:txBody>
                  <a:tcPr marL="7999" marR="7999" marT="79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ctr" rtl="0" fontAlgn="ctr"/>
                      <a:r>
                        <a:rPr lang="en-US" sz="1800" b="0" i="0" u="none" strike="noStrike">
                          <a:solidFill>
                            <a:srgbClr val="000000"/>
                          </a:solidFill>
                          <a:effectLst/>
                          <a:latin typeface="+mn-lt"/>
                        </a:rPr>
                        <a:t>Covered at 90%, Subject to Deductible</a:t>
                      </a:r>
                    </a:p>
                  </a:txBody>
                  <a:tcPr marL="7999" marR="7999" marT="799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3522688"/>
                  </a:ext>
                </a:extLst>
              </a:tr>
              <a:tr h="486804">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l" rtl="0" fontAlgn="ctr"/>
                      <a:r>
                        <a:rPr lang="en-US" sz="1800" b="1" i="0" u="none" strike="noStrike">
                          <a:solidFill>
                            <a:srgbClr val="000000"/>
                          </a:solidFill>
                          <a:effectLst/>
                          <a:latin typeface="+mn-lt"/>
                        </a:rPr>
                        <a:t>Specialist</a:t>
                      </a:r>
                    </a:p>
                  </a:txBody>
                  <a:tcPr marL="7999" marR="7999" marT="799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ctr" rtl="0" fontAlgn="ctr"/>
                      <a:r>
                        <a:rPr lang="en-US" sz="1800" b="0" i="0" u="none" strike="noStrike">
                          <a:solidFill>
                            <a:srgbClr val="000000"/>
                          </a:solidFill>
                          <a:effectLst/>
                          <a:latin typeface="+mn-lt"/>
                        </a:rPr>
                        <a:t>Covered at 80%, Subject to Deductible</a:t>
                      </a:r>
                    </a:p>
                  </a:txBody>
                  <a:tcPr marL="7999" marR="7999" marT="79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ctr" rtl="0" fontAlgn="ctr"/>
                      <a:r>
                        <a:rPr lang="en-US" sz="1800" b="0" i="0" u="none" strike="noStrike">
                          <a:solidFill>
                            <a:srgbClr val="000000"/>
                          </a:solidFill>
                          <a:effectLst/>
                          <a:latin typeface="+mn-lt"/>
                        </a:rPr>
                        <a:t>Covered at 80%, Subject to Deductible</a:t>
                      </a:r>
                    </a:p>
                  </a:txBody>
                  <a:tcPr marL="7999" marR="7999" marT="79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ctr" rtl="0" fontAlgn="ctr"/>
                      <a:r>
                        <a:rPr lang="en-US" sz="1800" b="0" i="0" u="none" strike="noStrike">
                          <a:solidFill>
                            <a:srgbClr val="000000"/>
                          </a:solidFill>
                          <a:effectLst/>
                          <a:latin typeface="+mn-lt"/>
                        </a:rPr>
                        <a:t>Covered at 90%, Subject to Deductible</a:t>
                      </a:r>
                    </a:p>
                  </a:txBody>
                  <a:tcPr marL="7999" marR="7999" marT="799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6661101"/>
                  </a:ext>
                </a:extLst>
              </a:tr>
              <a:tr h="486804">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l" rtl="0" fontAlgn="ctr"/>
                      <a:r>
                        <a:rPr lang="en-US" sz="1800" b="1" i="0" u="none" strike="noStrike">
                          <a:solidFill>
                            <a:srgbClr val="000000"/>
                          </a:solidFill>
                          <a:effectLst/>
                          <a:latin typeface="+mn-lt"/>
                        </a:rPr>
                        <a:t>Inpatient Hospital</a:t>
                      </a:r>
                    </a:p>
                  </a:txBody>
                  <a:tcPr marL="7999" marR="7999" marT="799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ctr" rtl="0" fontAlgn="ctr"/>
                      <a:r>
                        <a:rPr lang="en-US" sz="1800" b="0" i="0" u="none" strike="noStrike">
                          <a:solidFill>
                            <a:srgbClr val="000000"/>
                          </a:solidFill>
                          <a:effectLst/>
                          <a:latin typeface="+mn-lt"/>
                        </a:rPr>
                        <a:t>Covered at 80%, Subject to Deductible</a:t>
                      </a:r>
                    </a:p>
                  </a:txBody>
                  <a:tcPr marL="7999" marR="7999" marT="79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ctr" rtl="0" fontAlgn="ctr"/>
                      <a:r>
                        <a:rPr lang="en-US" sz="1800" b="0" i="0" u="none" strike="noStrike">
                          <a:solidFill>
                            <a:srgbClr val="000000"/>
                          </a:solidFill>
                          <a:effectLst/>
                          <a:latin typeface="+mn-lt"/>
                        </a:rPr>
                        <a:t>Covered at 80%, Subject to Deductible</a:t>
                      </a:r>
                    </a:p>
                  </a:txBody>
                  <a:tcPr marL="7999" marR="7999" marT="79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ctr" rtl="0" fontAlgn="ctr"/>
                      <a:r>
                        <a:rPr lang="en-US" sz="1800" b="0" i="0" u="none" strike="noStrike">
                          <a:solidFill>
                            <a:srgbClr val="000000"/>
                          </a:solidFill>
                          <a:effectLst/>
                          <a:latin typeface="+mn-lt"/>
                        </a:rPr>
                        <a:t>Covered at 90%, Subject to Deductible</a:t>
                      </a:r>
                    </a:p>
                  </a:txBody>
                  <a:tcPr marL="7999" marR="7999" marT="799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379463"/>
                  </a:ext>
                </a:extLst>
              </a:tr>
              <a:tr h="486804">
                <a:tc>
                  <a:txBody>
                    <a:bodyPr/>
                    <a:lstStyle/>
                    <a:p>
                      <a:pPr algn="l" rtl="0" fontAlgn="ctr"/>
                      <a:r>
                        <a:rPr lang="en-US" sz="1800" b="1" i="0" u="none" strike="noStrike">
                          <a:solidFill>
                            <a:srgbClr val="000000"/>
                          </a:solidFill>
                          <a:effectLst/>
                          <a:latin typeface="+mn-lt"/>
                        </a:rPr>
                        <a:t>Urgent Care</a:t>
                      </a:r>
                    </a:p>
                  </a:txBody>
                  <a:tcPr marL="7999" marR="7999" marT="799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1800" b="0" i="0" u="none" strike="noStrike">
                          <a:solidFill>
                            <a:srgbClr val="000000"/>
                          </a:solidFill>
                          <a:effectLst/>
                          <a:latin typeface="+mn-lt"/>
                        </a:rPr>
                        <a:t>$50 copay</a:t>
                      </a:r>
                    </a:p>
                  </a:txBody>
                  <a:tcPr marL="7999" marR="7999" marT="79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sz="1800" b="0" i="0" u="none" strike="noStrike">
                          <a:solidFill>
                            <a:srgbClr val="000000"/>
                          </a:solidFill>
                          <a:effectLst/>
                          <a:latin typeface="+mn-lt"/>
                        </a:rPr>
                        <a:t>$50 copay</a:t>
                      </a:r>
                    </a:p>
                  </a:txBody>
                  <a:tcPr marL="7999" marR="7999" marT="79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341150" rtl="0" eaLnBrk="1" fontAlgn="ctr" latinLnBrk="0" hangingPunct="1">
                        <a:lnSpc>
                          <a:spcPct val="100000"/>
                        </a:lnSpc>
                        <a:spcBef>
                          <a:spcPts val="0"/>
                        </a:spcBef>
                        <a:spcAft>
                          <a:spcPts val="0"/>
                        </a:spcAft>
                        <a:buClrTx/>
                        <a:buSzTx/>
                        <a:buFontTx/>
                        <a:buNone/>
                        <a:tabLst/>
                        <a:defRPr/>
                      </a:pPr>
                      <a:r>
                        <a:rPr lang="en-US" sz="1800" b="0" i="0" u="none" strike="noStrike">
                          <a:solidFill>
                            <a:srgbClr val="000000"/>
                          </a:solidFill>
                          <a:effectLst/>
                          <a:latin typeface="+mn-lt"/>
                        </a:rPr>
                        <a:t>Covered at 90%, Subject to Deductible</a:t>
                      </a:r>
                    </a:p>
                  </a:txBody>
                  <a:tcPr marL="7999" marR="7999" marT="799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8994701"/>
                  </a:ext>
                </a:extLst>
              </a:tr>
              <a:tr h="486804">
                <a:tc>
                  <a:txBody>
                    <a:bodyPr/>
                    <a:lstStyle/>
                    <a:p>
                      <a:pPr algn="l" rtl="0" fontAlgn="ctr"/>
                      <a:r>
                        <a:rPr lang="en-US" sz="1800" b="1" i="0" u="none" strike="noStrike">
                          <a:solidFill>
                            <a:srgbClr val="000000"/>
                          </a:solidFill>
                          <a:effectLst/>
                          <a:latin typeface="+mn-lt"/>
                        </a:rPr>
                        <a:t>Emergency Room</a:t>
                      </a:r>
                    </a:p>
                  </a:txBody>
                  <a:tcPr marL="7999" marR="7999" marT="799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ctr" rtl="0" fontAlgn="ctr"/>
                      <a:r>
                        <a:rPr lang="en-US" sz="1800" b="0" i="0" u="none" strike="noStrike">
                          <a:solidFill>
                            <a:srgbClr val="000000"/>
                          </a:solidFill>
                          <a:effectLst/>
                          <a:latin typeface="+mn-lt"/>
                        </a:rPr>
                        <a:t>Covered at 80%, Subject to Deductible</a:t>
                      </a:r>
                    </a:p>
                  </a:txBody>
                  <a:tcPr marL="7999" marR="7999" marT="79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ctr" rtl="0" fontAlgn="ctr"/>
                      <a:r>
                        <a:rPr lang="en-US" sz="1800" b="0" i="0" u="none" strike="noStrike">
                          <a:solidFill>
                            <a:srgbClr val="000000"/>
                          </a:solidFill>
                          <a:effectLst/>
                          <a:latin typeface="+mn-lt"/>
                        </a:rPr>
                        <a:t>Covered at 80%, Subject to Deductible</a:t>
                      </a:r>
                    </a:p>
                  </a:txBody>
                  <a:tcPr marL="7999" marR="7999" marT="79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ctr" rtl="0" fontAlgn="ctr"/>
                      <a:r>
                        <a:rPr lang="en-US" sz="1800" b="0" i="0" u="none" strike="noStrike">
                          <a:solidFill>
                            <a:srgbClr val="000000"/>
                          </a:solidFill>
                          <a:effectLst/>
                          <a:latin typeface="+mn-lt"/>
                        </a:rPr>
                        <a:t>Covered at 90%, Subject to Deductible</a:t>
                      </a:r>
                    </a:p>
                  </a:txBody>
                  <a:tcPr marL="7999" marR="7999" marT="799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48231228"/>
                  </a:ext>
                </a:extLst>
              </a:tr>
              <a:tr h="1496923">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l" rtl="0" fontAlgn="ctr"/>
                      <a:r>
                        <a:rPr lang="en-US" sz="1800" b="1" i="0" u="none" strike="noStrike">
                          <a:solidFill>
                            <a:srgbClr val="000000"/>
                          </a:solidFill>
                          <a:effectLst/>
                          <a:latin typeface="+mn-lt"/>
                        </a:rPr>
                        <a:t>Prescription Drug</a:t>
                      </a:r>
                    </a:p>
                  </a:txBody>
                  <a:tcPr marL="7999" marR="7999" marT="799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ctr" rtl="0" fontAlgn="ctr"/>
                      <a:r>
                        <a:rPr lang="en-US" sz="1800" b="0" i="0" u="none" strike="noStrike">
                          <a:solidFill>
                            <a:srgbClr val="000000"/>
                          </a:solidFill>
                          <a:effectLst/>
                          <a:latin typeface="+mn-lt"/>
                        </a:rPr>
                        <a:t>$10/$20/$35 per 30-day supply thru in-house pharmacy; $15/$30/$50 per 30-day supply retail pharmacy</a:t>
                      </a:r>
                    </a:p>
                  </a:txBody>
                  <a:tcPr marL="7999" marR="7999" marT="79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ctr" rtl="0" fontAlgn="ctr"/>
                      <a:r>
                        <a:rPr lang="en-US" sz="1800" b="0" i="0" u="none" strike="noStrike">
                          <a:solidFill>
                            <a:srgbClr val="000000"/>
                          </a:solidFill>
                          <a:effectLst/>
                          <a:latin typeface="+mn-lt"/>
                        </a:rPr>
                        <a:t>$10/$20/$50 per 30-day supply thru in-house pharmacy; $25/$50/$75 per 30-day supply retail pharmacy</a:t>
                      </a:r>
                    </a:p>
                  </a:txBody>
                  <a:tcPr marL="7999" marR="7999" marT="79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ctr" rtl="0" fontAlgn="ctr"/>
                      <a:r>
                        <a:rPr lang="en-US" sz="1800" b="0" i="0" u="none" strike="noStrike">
                          <a:solidFill>
                            <a:srgbClr val="000000"/>
                          </a:solidFill>
                          <a:effectLst/>
                          <a:latin typeface="+mn-lt"/>
                        </a:rPr>
                        <a:t>$20/$40/$75 per 30-day supply thru in-house pharmacy; $40/$75/$100 per 30-day supply retail pharmacy subject to deductible</a:t>
                      </a:r>
                    </a:p>
                  </a:txBody>
                  <a:tcPr marL="7999" marR="7999" marT="799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59140238"/>
                  </a:ext>
                </a:extLst>
              </a:tr>
              <a:tr h="486804">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l" rtl="0" fontAlgn="ctr"/>
                      <a:r>
                        <a:rPr lang="en-US" sz="1800" b="1" i="0" u="none" strike="noStrike">
                          <a:solidFill>
                            <a:srgbClr val="000000"/>
                          </a:solidFill>
                          <a:effectLst/>
                          <a:latin typeface="+mn-lt"/>
                        </a:rPr>
                        <a:t>In- and Out-of-Network Deductible</a:t>
                      </a:r>
                    </a:p>
                  </a:txBody>
                  <a:tcPr marL="7999" marR="7999" marT="799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ctr" rtl="0" fontAlgn="ctr"/>
                      <a:r>
                        <a:rPr lang="en-US" sz="1800" b="0" i="0" u="none" strike="noStrike">
                          <a:solidFill>
                            <a:srgbClr val="000000"/>
                          </a:solidFill>
                          <a:effectLst/>
                          <a:latin typeface="+mn-lt"/>
                        </a:rPr>
                        <a:t>Individual: $1,000 / Family: $2,000</a:t>
                      </a:r>
                    </a:p>
                  </a:txBody>
                  <a:tcPr marL="7999" marR="7999" marT="79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ctr" rtl="0" fontAlgn="ctr"/>
                      <a:r>
                        <a:rPr lang="en-US" sz="1800" b="0" i="0" u="none" strike="noStrike">
                          <a:solidFill>
                            <a:srgbClr val="000000"/>
                          </a:solidFill>
                          <a:effectLst/>
                          <a:latin typeface="+mn-lt"/>
                        </a:rPr>
                        <a:t>Individual: $2,000 / Family: $4,000</a:t>
                      </a:r>
                    </a:p>
                  </a:txBody>
                  <a:tcPr marL="7999" marR="7999" marT="79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ctr" rtl="0" fontAlgn="ctr"/>
                      <a:r>
                        <a:rPr lang="en-US" sz="1800" b="0" i="0" u="none" strike="noStrike">
                          <a:solidFill>
                            <a:srgbClr val="000000"/>
                          </a:solidFill>
                          <a:effectLst/>
                          <a:latin typeface="+mn-lt"/>
                        </a:rPr>
                        <a:t>Individual: $4,000 / Family: $8,000</a:t>
                      </a:r>
                    </a:p>
                  </a:txBody>
                  <a:tcPr marL="7999" marR="7999" marT="799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75249208"/>
                  </a:ext>
                </a:extLst>
              </a:tr>
              <a:tr h="486804">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l" rtl="0" fontAlgn="ctr"/>
                      <a:r>
                        <a:rPr lang="en-US" sz="1800" b="1" i="0" u="none" strike="noStrike">
                          <a:solidFill>
                            <a:srgbClr val="000000"/>
                          </a:solidFill>
                          <a:effectLst/>
                          <a:latin typeface="+mn-lt"/>
                        </a:rPr>
                        <a:t>In-Network Coinsurance</a:t>
                      </a:r>
                    </a:p>
                  </a:txBody>
                  <a:tcPr marL="7999" marR="7999" marT="799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ctr" rtl="0" fontAlgn="ctr"/>
                      <a:r>
                        <a:rPr lang="en-US" sz="1800" b="0" i="0" u="none" strike="noStrike">
                          <a:solidFill>
                            <a:srgbClr val="000000"/>
                          </a:solidFill>
                          <a:effectLst/>
                          <a:latin typeface="+mn-lt"/>
                        </a:rPr>
                        <a:t>20%</a:t>
                      </a:r>
                    </a:p>
                  </a:txBody>
                  <a:tcPr marL="7999" marR="7999" marT="79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ctr" rtl="0" fontAlgn="ctr"/>
                      <a:r>
                        <a:rPr lang="en-US" sz="1800" b="0" i="0" u="none" strike="noStrike">
                          <a:solidFill>
                            <a:srgbClr val="000000"/>
                          </a:solidFill>
                          <a:effectLst/>
                          <a:latin typeface="+mn-lt"/>
                        </a:rPr>
                        <a:t>20%</a:t>
                      </a:r>
                    </a:p>
                  </a:txBody>
                  <a:tcPr marL="7999" marR="7999" marT="79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ctr" rtl="0" fontAlgn="ctr"/>
                      <a:r>
                        <a:rPr lang="en-US" sz="1800" b="0" i="0" u="none" strike="noStrike">
                          <a:solidFill>
                            <a:srgbClr val="000000"/>
                          </a:solidFill>
                          <a:effectLst/>
                          <a:latin typeface="+mn-lt"/>
                        </a:rPr>
                        <a:t>10%</a:t>
                      </a:r>
                    </a:p>
                  </a:txBody>
                  <a:tcPr marL="7999" marR="7999" marT="799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01517098"/>
                  </a:ext>
                </a:extLst>
              </a:tr>
              <a:tr h="486804">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l" rtl="0" fontAlgn="ctr"/>
                      <a:r>
                        <a:rPr lang="en-US" sz="1800" b="1" i="0" u="none" strike="noStrike">
                          <a:solidFill>
                            <a:srgbClr val="000000"/>
                          </a:solidFill>
                          <a:effectLst/>
                          <a:latin typeface="+mn-lt"/>
                        </a:rPr>
                        <a:t>In-Network Out-of-Pocket Maximum</a:t>
                      </a:r>
                    </a:p>
                  </a:txBody>
                  <a:tcPr marL="7999" marR="7999" marT="799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ctr" rtl="0" fontAlgn="ctr"/>
                      <a:r>
                        <a:rPr lang="en-US" sz="1800" b="0" i="0" u="none" strike="noStrike">
                          <a:solidFill>
                            <a:srgbClr val="000000"/>
                          </a:solidFill>
                          <a:effectLst/>
                          <a:latin typeface="+mn-lt"/>
                        </a:rPr>
                        <a:t>$2,400 / $4,000 (Medical only); $1,800 / $3,700 (Rx only)</a:t>
                      </a:r>
                    </a:p>
                  </a:txBody>
                  <a:tcPr marL="7999" marR="7999" marT="79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ctr" rtl="0" fontAlgn="ctr"/>
                      <a:r>
                        <a:rPr lang="en-US" sz="1800" b="0" i="0" u="none" strike="noStrike" kern="1200">
                          <a:solidFill>
                            <a:srgbClr val="000000"/>
                          </a:solidFill>
                          <a:effectLst/>
                          <a:latin typeface="+mn-lt"/>
                          <a:ea typeface="+mn-ea"/>
                          <a:cs typeface="+mn-cs"/>
                        </a:rPr>
                        <a:t>$5,000 / $10,000 (Medical only); $3,000 / $6,000 (Rx only)</a:t>
                      </a:r>
                    </a:p>
                  </a:txBody>
                  <a:tcPr marL="7999" marR="7999" marT="79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ctr" rtl="0" fontAlgn="ctr"/>
                      <a:r>
                        <a:rPr lang="en-US" sz="1800" b="0" i="0" u="none" strike="noStrike">
                          <a:solidFill>
                            <a:srgbClr val="000000"/>
                          </a:solidFill>
                          <a:effectLst/>
                          <a:latin typeface="+mn-lt"/>
                        </a:rPr>
                        <a:t>$6,000 / $12,000 Medical and Rx combined</a:t>
                      </a:r>
                    </a:p>
                  </a:txBody>
                  <a:tcPr marL="7999" marR="7999" marT="799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54305085"/>
                  </a:ext>
                </a:extLst>
              </a:tr>
              <a:tr h="486804">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l" rtl="0" fontAlgn="ctr"/>
                      <a:r>
                        <a:rPr lang="en-US" sz="1800" b="1" i="0" u="none" strike="noStrike">
                          <a:solidFill>
                            <a:srgbClr val="000000"/>
                          </a:solidFill>
                          <a:effectLst/>
                          <a:latin typeface="+mn-lt"/>
                        </a:rPr>
                        <a:t>Out-of-Network Coinsurance</a:t>
                      </a:r>
                    </a:p>
                  </a:txBody>
                  <a:tcPr marL="7999" marR="7999" marT="799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ctr" rtl="0" fontAlgn="ctr"/>
                      <a:r>
                        <a:rPr lang="en-US" sz="1800" b="0" i="0" u="none" strike="noStrike">
                          <a:solidFill>
                            <a:srgbClr val="000000"/>
                          </a:solidFill>
                          <a:effectLst/>
                          <a:latin typeface="+mn-lt"/>
                        </a:rPr>
                        <a:t>40%</a:t>
                      </a:r>
                    </a:p>
                  </a:txBody>
                  <a:tcPr marL="7999" marR="7999" marT="79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ctr" rtl="0" fontAlgn="ctr"/>
                      <a:r>
                        <a:rPr lang="en-US" sz="1800" b="0" i="0" u="none" strike="noStrike">
                          <a:solidFill>
                            <a:srgbClr val="000000"/>
                          </a:solidFill>
                          <a:effectLst/>
                          <a:latin typeface="+mn-lt"/>
                        </a:rPr>
                        <a:t>40%</a:t>
                      </a:r>
                    </a:p>
                  </a:txBody>
                  <a:tcPr marL="7999" marR="7999" marT="79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ctr" rtl="0" fontAlgn="ctr"/>
                      <a:r>
                        <a:rPr lang="en-US" sz="1800" b="0" i="0" u="none" strike="noStrike">
                          <a:solidFill>
                            <a:srgbClr val="000000"/>
                          </a:solidFill>
                          <a:effectLst/>
                          <a:latin typeface="+mn-lt"/>
                        </a:rPr>
                        <a:t>20%</a:t>
                      </a:r>
                    </a:p>
                  </a:txBody>
                  <a:tcPr marL="7999" marR="7999" marT="799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0817977"/>
                  </a:ext>
                </a:extLst>
              </a:tr>
              <a:tr h="486804">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l" rtl="0" fontAlgn="ctr"/>
                      <a:r>
                        <a:rPr lang="en-US" sz="1800" b="1" i="0" u="none" strike="noStrike">
                          <a:solidFill>
                            <a:srgbClr val="000000"/>
                          </a:solidFill>
                          <a:effectLst/>
                          <a:latin typeface="+mn-lt"/>
                        </a:rPr>
                        <a:t>Out-of-Network Out-of-Pocket Maximum</a:t>
                      </a:r>
                    </a:p>
                  </a:txBody>
                  <a:tcPr marL="7999" marR="7999" marT="799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ctr" rtl="0" fontAlgn="ctr"/>
                      <a:r>
                        <a:rPr lang="en-US" sz="1800" b="0" i="0" u="none" strike="noStrike">
                          <a:solidFill>
                            <a:srgbClr val="000000"/>
                          </a:solidFill>
                          <a:effectLst/>
                          <a:latin typeface="+mn-lt"/>
                        </a:rPr>
                        <a:t>$3,000 / $5,000</a:t>
                      </a:r>
                    </a:p>
                  </a:txBody>
                  <a:tcPr marL="7999" marR="7999" marT="79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ctr" rtl="0" fontAlgn="ctr"/>
                      <a:r>
                        <a:rPr lang="en-US" sz="1800" b="0" i="0" u="none" strike="noStrike">
                          <a:solidFill>
                            <a:srgbClr val="000000"/>
                          </a:solidFill>
                          <a:effectLst/>
                          <a:latin typeface="+mn-lt"/>
                        </a:rPr>
                        <a:t>$6,000 / $12,000</a:t>
                      </a:r>
                    </a:p>
                  </a:txBody>
                  <a:tcPr marL="7999" marR="7999" marT="79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341150" rtl="0" eaLnBrk="1" latinLnBrk="0" hangingPunct="1">
                        <a:defRPr sz="2640" kern="1200">
                          <a:solidFill>
                            <a:schemeClr val="tx1"/>
                          </a:solidFill>
                          <a:latin typeface="Arial" panose="020B0604020202020204"/>
                        </a:defRPr>
                      </a:lvl1pPr>
                      <a:lvl2pPr marL="670575" algn="l" defTabSz="1341150" rtl="0" eaLnBrk="1" latinLnBrk="0" hangingPunct="1">
                        <a:defRPr sz="2640" kern="1200">
                          <a:solidFill>
                            <a:schemeClr val="tx1"/>
                          </a:solidFill>
                          <a:latin typeface="Arial" panose="020B0604020202020204"/>
                        </a:defRPr>
                      </a:lvl2pPr>
                      <a:lvl3pPr marL="1341150" algn="l" defTabSz="1341150" rtl="0" eaLnBrk="1" latinLnBrk="0" hangingPunct="1">
                        <a:defRPr sz="2640" kern="1200">
                          <a:solidFill>
                            <a:schemeClr val="tx1"/>
                          </a:solidFill>
                          <a:latin typeface="Arial" panose="020B0604020202020204"/>
                        </a:defRPr>
                      </a:lvl3pPr>
                      <a:lvl4pPr marL="2011726" algn="l" defTabSz="1341150" rtl="0" eaLnBrk="1" latinLnBrk="0" hangingPunct="1">
                        <a:defRPr sz="2640" kern="1200">
                          <a:solidFill>
                            <a:schemeClr val="tx1"/>
                          </a:solidFill>
                          <a:latin typeface="Arial" panose="020B0604020202020204"/>
                        </a:defRPr>
                      </a:lvl4pPr>
                      <a:lvl5pPr marL="2682301" algn="l" defTabSz="1341150" rtl="0" eaLnBrk="1" latinLnBrk="0" hangingPunct="1">
                        <a:defRPr sz="2640" kern="1200">
                          <a:solidFill>
                            <a:schemeClr val="tx1"/>
                          </a:solidFill>
                          <a:latin typeface="Arial" panose="020B0604020202020204"/>
                        </a:defRPr>
                      </a:lvl5pPr>
                      <a:lvl6pPr marL="3352876" algn="l" defTabSz="1341150" rtl="0" eaLnBrk="1" latinLnBrk="0" hangingPunct="1">
                        <a:defRPr sz="2640" kern="1200">
                          <a:solidFill>
                            <a:schemeClr val="tx1"/>
                          </a:solidFill>
                          <a:latin typeface="Arial" panose="020B0604020202020204"/>
                        </a:defRPr>
                      </a:lvl6pPr>
                      <a:lvl7pPr marL="4023451" algn="l" defTabSz="1341150" rtl="0" eaLnBrk="1" latinLnBrk="0" hangingPunct="1">
                        <a:defRPr sz="2640" kern="1200">
                          <a:solidFill>
                            <a:schemeClr val="tx1"/>
                          </a:solidFill>
                          <a:latin typeface="Arial" panose="020B0604020202020204"/>
                        </a:defRPr>
                      </a:lvl7pPr>
                      <a:lvl8pPr marL="4694027" algn="l" defTabSz="1341150" rtl="0" eaLnBrk="1" latinLnBrk="0" hangingPunct="1">
                        <a:defRPr sz="2640" kern="1200">
                          <a:solidFill>
                            <a:schemeClr val="tx1"/>
                          </a:solidFill>
                          <a:latin typeface="Arial" panose="020B0604020202020204"/>
                        </a:defRPr>
                      </a:lvl8pPr>
                      <a:lvl9pPr marL="5364602" algn="l" defTabSz="1341150" rtl="0" eaLnBrk="1" latinLnBrk="0" hangingPunct="1">
                        <a:defRPr sz="2640" kern="1200">
                          <a:solidFill>
                            <a:schemeClr val="tx1"/>
                          </a:solidFill>
                          <a:latin typeface="Arial" panose="020B0604020202020204"/>
                        </a:defRPr>
                      </a:lvl9pPr>
                    </a:lstStyle>
                    <a:p>
                      <a:pPr algn="ctr" rtl="0" fontAlgn="ctr"/>
                      <a:r>
                        <a:rPr lang="en-US" sz="1800" b="0" i="0" u="none" strike="noStrike">
                          <a:solidFill>
                            <a:srgbClr val="000000"/>
                          </a:solidFill>
                          <a:effectLst/>
                          <a:latin typeface="+mn-lt"/>
                        </a:rPr>
                        <a:t>$8,000 / $16,000</a:t>
                      </a:r>
                    </a:p>
                  </a:txBody>
                  <a:tcPr marL="7999" marR="7999" marT="799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78547810"/>
                  </a:ext>
                </a:extLst>
              </a:tr>
            </a:tbl>
          </a:graphicData>
        </a:graphic>
      </p:graphicFrame>
      <p:pic>
        <p:nvPicPr>
          <p:cNvPr id="11" name="Audio 10">
            <a:hlinkClick r:id="" action="ppaction://media"/>
            <a:extLst>
              <a:ext uri="{FF2B5EF4-FFF2-40B4-BE49-F238E27FC236}">
                <a16:creationId xmlns:a16="http://schemas.microsoft.com/office/drawing/2014/main" id="{13443798-ACB7-44AC-8B70-6D4755E2E92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424400" y="9601200"/>
            <a:ext cx="304800" cy="304800"/>
          </a:xfrm>
          <a:prstGeom prst="rect">
            <a:avLst/>
          </a:prstGeom>
        </p:spPr>
      </p:pic>
    </p:spTree>
    <p:extLst>
      <p:ext uri="{BB962C8B-B14F-4D97-AF65-F5344CB8AC3E}">
        <p14:creationId xmlns:p14="http://schemas.microsoft.com/office/powerpoint/2010/main" val="3602875594"/>
      </p:ext>
    </p:extLst>
  </p:cSld>
  <p:clrMapOvr>
    <a:masterClrMapping/>
  </p:clrMapOvr>
  <mc:AlternateContent xmlns:mc="http://schemas.openxmlformats.org/markup-compatibility/2006" xmlns:p14="http://schemas.microsoft.com/office/powerpoint/2010/main">
    <mc:Choice Requires="p14">
      <p:transition spd="slow" p14:dur="2000" advTm="104755"/>
    </mc:Choice>
    <mc:Fallback xmlns="">
      <p:transition spd="slow" advTm="1047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2FA92-475C-4F13-88B6-AE48AA2A2592}"/>
              </a:ext>
            </a:extLst>
          </p:cNvPr>
          <p:cNvSpPr>
            <a:spLocks noGrp="1"/>
          </p:cNvSpPr>
          <p:nvPr>
            <p:ph type="title"/>
          </p:nvPr>
        </p:nvSpPr>
        <p:spPr/>
        <p:txBody>
          <a:bodyPr/>
          <a:lstStyle/>
          <a:p>
            <a:r>
              <a:rPr lang="en-US"/>
              <a:t>Preventive Services</a:t>
            </a:r>
          </a:p>
        </p:txBody>
      </p:sp>
      <p:sp>
        <p:nvSpPr>
          <p:cNvPr id="4" name="Slide Number Placeholder 3">
            <a:extLst>
              <a:ext uri="{FF2B5EF4-FFF2-40B4-BE49-F238E27FC236}">
                <a16:creationId xmlns:a16="http://schemas.microsoft.com/office/drawing/2014/main" id="{F450991B-9A9F-47D5-AF6F-142B7E37DD0B}"/>
              </a:ext>
            </a:extLst>
          </p:cNvPr>
          <p:cNvSpPr>
            <a:spLocks noGrp="1"/>
          </p:cNvSpPr>
          <p:nvPr>
            <p:ph type="sldNum" sz="quarter" idx="12"/>
          </p:nvPr>
        </p:nvSpPr>
        <p:spPr/>
        <p:txBody>
          <a:bodyPr/>
          <a:lstStyle/>
          <a:p>
            <a:r>
              <a:rPr lang="en-US"/>
              <a:t> BROWN &amp; BROWN  |  </a:t>
            </a:r>
            <a:fld id="{0BDBB283-31B7-430F-95E5-02359FF226F2}" type="slidenum">
              <a:rPr lang="en-US" smtClean="0"/>
              <a:pPr/>
              <a:t>9</a:t>
            </a:fld>
            <a:endParaRPr lang="en-US"/>
          </a:p>
        </p:txBody>
      </p:sp>
      <p:grpSp>
        <p:nvGrpSpPr>
          <p:cNvPr id="10" name="Group 9">
            <a:extLst>
              <a:ext uri="{FF2B5EF4-FFF2-40B4-BE49-F238E27FC236}">
                <a16:creationId xmlns:a16="http://schemas.microsoft.com/office/drawing/2014/main" id="{35C32734-D4CB-4417-BA21-8329F1C39FEB}"/>
              </a:ext>
            </a:extLst>
          </p:cNvPr>
          <p:cNvGrpSpPr>
            <a:grpSpLocks/>
          </p:cNvGrpSpPr>
          <p:nvPr/>
        </p:nvGrpSpPr>
        <p:grpSpPr bwMode="auto">
          <a:xfrm>
            <a:off x="1092495" y="2048182"/>
            <a:ext cx="14421307" cy="6413893"/>
            <a:chOff x="254986" y="1107691"/>
            <a:chExt cx="8889014" cy="5134360"/>
          </a:xfrm>
        </p:grpSpPr>
        <p:sp>
          <p:nvSpPr>
            <p:cNvPr id="11" name="Rectangle 2">
              <a:extLst>
                <a:ext uri="{FF2B5EF4-FFF2-40B4-BE49-F238E27FC236}">
                  <a16:creationId xmlns:a16="http://schemas.microsoft.com/office/drawing/2014/main" id="{12A08FC8-81BF-485C-B489-735095C9106C}"/>
                </a:ext>
              </a:extLst>
            </p:cNvPr>
            <p:cNvSpPr txBox="1">
              <a:spLocks noChangeArrowheads="1"/>
            </p:cNvSpPr>
            <p:nvPr/>
          </p:nvSpPr>
          <p:spPr bwMode="auto">
            <a:xfrm>
              <a:off x="254986" y="1107691"/>
              <a:ext cx="8889014" cy="374678"/>
            </a:xfrm>
            <a:prstGeom prst="rect">
              <a:avLst/>
            </a:prstGeom>
            <a:noFill/>
            <a:ln>
              <a:miter lim="800000"/>
              <a:headEnd/>
              <a:tailEnd/>
            </a:ln>
          </p:spPr>
          <p:txBody>
            <a:bodyPr/>
            <a:lstStyle/>
            <a:p>
              <a:pPr marL="0" marR="0" lvl="0" indent="0" algn="l" defTabSz="914400" rtl="0" eaLnBrk="0" fontAlgn="auto" latinLnBrk="0" hangingPunct="0">
                <a:lnSpc>
                  <a:spcPct val="90000"/>
                </a:lnSpc>
                <a:spcBef>
                  <a:spcPct val="20000"/>
                </a:spcBef>
                <a:spcAft>
                  <a:spcPts val="0"/>
                </a:spcAft>
                <a:buClr>
                  <a:srgbClr val="002060"/>
                </a:buClr>
                <a:buSzPct val="80000"/>
                <a:buFontTx/>
                <a:buNone/>
                <a:tabLst/>
                <a:defRPr/>
              </a:pPr>
              <a:r>
                <a:rPr kumimoji="0" lang="en-US" sz="3200" b="1" i="0" u="none" strike="noStrike" kern="0" cap="none" spc="0" normalizeH="0" baseline="0" noProof="0">
                  <a:ln>
                    <a:noFill/>
                  </a:ln>
                  <a:solidFill>
                    <a:srgbClr val="002060"/>
                  </a:solidFill>
                  <a:effectLst/>
                  <a:uLnTx/>
                  <a:uFillTx/>
                  <a:latin typeface="+mj-lt"/>
                  <a:ea typeface="+mn-ea"/>
                  <a:cs typeface="Arial" panose="020B0604020202020204" pitchFamily="34" charset="0"/>
                </a:rPr>
                <a:t>Preventive services are covered with no member cost share</a:t>
              </a:r>
            </a:p>
          </p:txBody>
        </p:sp>
        <p:grpSp>
          <p:nvGrpSpPr>
            <p:cNvPr id="12" name="Group 2">
              <a:extLst>
                <a:ext uri="{FF2B5EF4-FFF2-40B4-BE49-F238E27FC236}">
                  <a16:creationId xmlns:a16="http://schemas.microsoft.com/office/drawing/2014/main" id="{E5C39397-AF86-40C1-A1A6-548479BBF7DB}"/>
                </a:ext>
              </a:extLst>
            </p:cNvPr>
            <p:cNvGrpSpPr>
              <a:grpSpLocks/>
            </p:cNvGrpSpPr>
            <p:nvPr/>
          </p:nvGrpSpPr>
          <p:grpSpPr bwMode="auto">
            <a:xfrm>
              <a:off x="272424" y="1655373"/>
              <a:ext cx="8843007" cy="4586678"/>
              <a:chOff x="272424" y="1655373"/>
              <a:chExt cx="8843007" cy="4586678"/>
            </a:xfrm>
          </p:grpSpPr>
          <p:sp>
            <p:nvSpPr>
              <p:cNvPr id="13" name="Rectangle 5">
                <a:extLst>
                  <a:ext uri="{FF2B5EF4-FFF2-40B4-BE49-F238E27FC236}">
                    <a16:creationId xmlns:a16="http://schemas.microsoft.com/office/drawing/2014/main" id="{D27722AF-F861-4751-B343-411B3771874B}"/>
                  </a:ext>
                </a:extLst>
              </p:cNvPr>
              <p:cNvSpPr txBox="1">
                <a:spLocks noChangeArrowheads="1"/>
              </p:cNvSpPr>
              <p:nvPr/>
            </p:nvSpPr>
            <p:spPr bwMode="auto">
              <a:xfrm>
                <a:off x="272449" y="1715750"/>
                <a:ext cx="4348458" cy="4526301"/>
              </a:xfrm>
              <a:prstGeom prst="rect">
                <a:avLst/>
              </a:prstGeom>
              <a:noFill/>
              <a:ln w="9525">
                <a:noFill/>
                <a:miter lim="800000"/>
                <a:headEnd/>
                <a:tailEnd/>
              </a:ln>
            </p:spPr>
            <p:txBody>
              <a:bodyPr/>
              <a:lstStyle/>
              <a:p>
                <a:pPr marL="342900" marR="0" lvl="0" indent="-342900" algn="l" defTabSz="914400" rtl="0" eaLnBrk="1" fontAlgn="base" latinLnBrk="0" hangingPunct="1">
                  <a:lnSpc>
                    <a:spcPct val="90000"/>
                  </a:lnSpc>
                  <a:spcBef>
                    <a:spcPct val="20000"/>
                  </a:spcBef>
                  <a:spcAft>
                    <a:spcPct val="0"/>
                  </a:spcAft>
                  <a:buClr>
                    <a:schemeClr val="accent3"/>
                  </a:buClr>
                  <a:buSzTx/>
                  <a:buFont typeface="Wingdings" panose="05000000000000000000" pitchFamily="2" charset="2"/>
                  <a:buChar char="Ø"/>
                  <a:tabLst/>
                  <a:defRPr/>
                </a:pPr>
                <a:r>
                  <a:rPr kumimoji="0" lang="en-US" sz="2800" b="0" i="0" u="none" strike="noStrike" kern="0" cap="none" spc="0" normalizeH="0" baseline="0" noProof="0">
                    <a:ln>
                      <a:noFill/>
                    </a:ln>
                    <a:solidFill>
                      <a:srgbClr val="002060"/>
                    </a:solidFill>
                    <a:effectLst/>
                    <a:uLnTx/>
                    <a:uFillTx/>
                    <a:latin typeface="+mj-lt"/>
                    <a:ea typeface="+mn-ea"/>
                    <a:cs typeface="Arial" panose="020B0604020202020204" pitchFamily="34" charset="0"/>
                  </a:rPr>
                  <a:t>Physical exam</a:t>
                </a:r>
              </a:p>
              <a:p>
                <a:pPr marL="342900" marR="0" lvl="0" indent="-342900" algn="l" defTabSz="914400" rtl="0" eaLnBrk="1" fontAlgn="base" latinLnBrk="0" hangingPunct="1">
                  <a:lnSpc>
                    <a:spcPct val="90000"/>
                  </a:lnSpc>
                  <a:spcBef>
                    <a:spcPct val="20000"/>
                  </a:spcBef>
                  <a:spcAft>
                    <a:spcPct val="0"/>
                  </a:spcAft>
                  <a:buClr>
                    <a:schemeClr val="accent3"/>
                  </a:buClr>
                  <a:buSzTx/>
                  <a:buFont typeface="Wingdings" panose="05000000000000000000" pitchFamily="2" charset="2"/>
                  <a:buChar char="Ø"/>
                  <a:tabLst/>
                  <a:defRPr/>
                </a:pPr>
                <a:r>
                  <a:rPr kumimoji="0" lang="en-US" sz="2800" b="0" i="0" u="none" strike="noStrike" kern="0" cap="none" spc="0" normalizeH="0" baseline="0" noProof="0">
                    <a:ln>
                      <a:noFill/>
                    </a:ln>
                    <a:solidFill>
                      <a:srgbClr val="002060"/>
                    </a:solidFill>
                    <a:effectLst/>
                    <a:uLnTx/>
                    <a:uFillTx/>
                    <a:latin typeface="+mj-lt"/>
                    <a:ea typeface="+mn-ea"/>
                    <a:cs typeface="Arial" panose="020B0604020202020204" pitchFamily="34" charset="0"/>
                  </a:rPr>
                  <a:t>Basic metabolism test (general health panel)</a:t>
                </a:r>
              </a:p>
              <a:p>
                <a:pPr marL="342900" marR="0" lvl="0" indent="-342900" algn="l" defTabSz="914400" rtl="0" eaLnBrk="1" fontAlgn="base" latinLnBrk="0" hangingPunct="1">
                  <a:lnSpc>
                    <a:spcPct val="90000"/>
                  </a:lnSpc>
                  <a:spcBef>
                    <a:spcPct val="20000"/>
                  </a:spcBef>
                  <a:spcAft>
                    <a:spcPct val="0"/>
                  </a:spcAft>
                  <a:buClr>
                    <a:schemeClr val="accent3"/>
                  </a:buClr>
                  <a:buSzTx/>
                  <a:buFont typeface="Wingdings" panose="05000000000000000000" pitchFamily="2" charset="2"/>
                  <a:buChar char="Ø"/>
                  <a:tabLst/>
                  <a:defRPr/>
                </a:pPr>
                <a:r>
                  <a:rPr kumimoji="0" lang="en-US" sz="2800" b="0" i="0" u="none" strike="noStrike" kern="0" cap="none" spc="0" normalizeH="0" baseline="0" noProof="0">
                    <a:ln>
                      <a:noFill/>
                    </a:ln>
                    <a:solidFill>
                      <a:srgbClr val="002060"/>
                    </a:solidFill>
                    <a:effectLst/>
                    <a:uLnTx/>
                    <a:uFillTx/>
                    <a:latin typeface="+mj-lt"/>
                    <a:ea typeface="+mn-ea"/>
                    <a:cs typeface="Arial" panose="020B0604020202020204" pitchFamily="34" charset="0"/>
                  </a:rPr>
                  <a:t>Routine Immunizations</a:t>
                </a:r>
              </a:p>
              <a:p>
                <a:pPr marL="342900" marR="0" lvl="0" indent="-342900" algn="l" defTabSz="914400" rtl="0" eaLnBrk="1" fontAlgn="base" latinLnBrk="0" hangingPunct="1">
                  <a:lnSpc>
                    <a:spcPct val="90000"/>
                  </a:lnSpc>
                  <a:spcBef>
                    <a:spcPct val="20000"/>
                  </a:spcBef>
                  <a:spcAft>
                    <a:spcPct val="0"/>
                  </a:spcAft>
                  <a:buClr>
                    <a:schemeClr val="accent3"/>
                  </a:buClr>
                  <a:buSzTx/>
                  <a:buFont typeface="Wingdings" panose="05000000000000000000" pitchFamily="2" charset="2"/>
                  <a:buChar char="Ø"/>
                  <a:tabLst/>
                  <a:defRPr/>
                </a:pPr>
                <a:r>
                  <a:rPr kumimoji="0" lang="en-US" sz="2800" b="0" i="0" u="none" strike="noStrike" kern="0" cap="none" spc="0" normalizeH="0" baseline="0" noProof="0">
                    <a:ln>
                      <a:noFill/>
                    </a:ln>
                    <a:solidFill>
                      <a:srgbClr val="002060"/>
                    </a:solidFill>
                    <a:effectLst/>
                    <a:uLnTx/>
                    <a:uFillTx/>
                    <a:latin typeface="+mj-lt"/>
                    <a:ea typeface="+mn-ea"/>
                    <a:cs typeface="Arial" panose="020B0604020202020204" pitchFamily="34" charset="0"/>
                  </a:rPr>
                  <a:t>Cholesterol test (lipid panel)</a:t>
                </a:r>
              </a:p>
              <a:p>
                <a:pPr marL="342900" marR="0" lvl="0" indent="-342900" algn="l" defTabSz="914400" rtl="0" eaLnBrk="1" fontAlgn="base" latinLnBrk="0" hangingPunct="1">
                  <a:lnSpc>
                    <a:spcPct val="90000"/>
                  </a:lnSpc>
                  <a:spcBef>
                    <a:spcPct val="20000"/>
                  </a:spcBef>
                  <a:spcAft>
                    <a:spcPct val="0"/>
                  </a:spcAft>
                  <a:buClr>
                    <a:schemeClr val="accent3"/>
                  </a:buClr>
                  <a:buSzTx/>
                  <a:buFont typeface="Wingdings" panose="05000000000000000000" pitchFamily="2" charset="2"/>
                  <a:buChar char="Ø"/>
                  <a:tabLst/>
                  <a:defRPr/>
                </a:pPr>
                <a:r>
                  <a:rPr kumimoji="0" lang="en-US" sz="2800" b="0" i="0" u="none" strike="noStrike" kern="0" cap="none" spc="0" normalizeH="0" baseline="0" noProof="0">
                    <a:ln>
                      <a:noFill/>
                    </a:ln>
                    <a:solidFill>
                      <a:srgbClr val="002060"/>
                    </a:solidFill>
                    <a:effectLst/>
                    <a:uLnTx/>
                    <a:uFillTx/>
                    <a:latin typeface="+mj-lt"/>
                    <a:ea typeface="+mn-ea"/>
                    <a:cs typeface="Arial" panose="020B0604020202020204" pitchFamily="34" charset="0"/>
                  </a:rPr>
                  <a:t>Tobacco use Cessation</a:t>
                </a:r>
              </a:p>
              <a:p>
                <a:pPr marL="342900" marR="0" lvl="0" indent="-342900" algn="l" defTabSz="914400" rtl="0" eaLnBrk="1" fontAlgn="base" latinLnBrk="0" hangingPunct="1">
                  <a:lnSpc>
                    <a:spcPct val="90000"/>
                  </a:lnSpc>
                  <a:spcBef>
                    <a:spcPct val="20000"/>
                  </a:spcBef>
                  <a:spcAft>
                    <a:spcPct val="0"/>
                  </a:spcAft>
                  <a:buClr>
                    <a:schemeClr val="accent3"/>
                  </a:buClr>
                  <a:buSzTx/>
                  <a:buFont typeface="Wingdings" panose="05000000000000000000" pitchFamily="2" charset="2"/>
                  <a:buChar char="Ø"/>
                  <a:tabLst/>
                  <a:defRPr/>
                </a:pPr>
                <a:r>
                  <a:rPr kumimoji="0" lang="en-US" sz="2800" b="0" i="0" u="none" strike="noStrike" kern="0" cap="none" spc="0" normalizeH="0" baseline="0" noProof="0">
                    <a:ln>
                      <a:noFill/>
                    </a:ln>
                    <a:solidFill>
                      <a:srgbClr val="002060"/>
                    </a:solidFill>
                    <a:effectLst/>
                    <a:uLnTx/>
                    <a:uFillTx/>
                    <a:latin typeface="+mj-lt"/>
                    <a:ea typeface="+mn-ea"/>
                    <a:cs typeface="Arial" panose="020B0604020202020204" pitchFamily="34" charset="0"/>
                  </a:rPr>
                  <a:t>HPV screening</a:t>
                </a:r>
              </a:p>
              <a:p>
                <a:pPr marL="342900" marR="0" lvl="0" indent="-342900" algn="l" defTabSz="914400" rtl="0" eaLnBrk="1" fontAlgn="base" latinLnBrk="0" hangingPunct="1">
                  <a:lnSpc>
                    <a:spcPct val="90000"/>
                  </a:lnSpc>
                  <a:spcBef>
                    <a:spcPct val="20000"/>
                  </a:spcBef>
                  <a:spcAft>
                    <a:spcPct val="0"/>
                  </a:spcAft>
                  <a:buClr>
                    <a:schemeClr val="accent3"/>
                  </a:buClr>
                  <a:buSzTx/>
                  <a:buFont typeface="Wingdings" panose="05000000000000000000" pitchFamily="2" charset="2"/>
                  <a:buChar char="Ø"/>
                  <a:tabLst/>
                  <a:defRPr/>
                </a:pPr>
                <a:r>
                  <a:rPr kumimoji="0" lang="en-US" sz="2800" b="0" i="0" u="none" strike="noStrike" kern="0" cap="none" spc="0" normalizeH="0" baseline="0" noProof="0">
                    <a:ln>
                      <a:noFill/>
                    </a:ln>
                    <a:solidFill>
                      <a:srgbClr val="002060"/>
                    </a:solidFill>
                    <a:effectLst/>
                    <a:uLnTx/>
                    <a:uFillTx/>
                    <a:latin typeface="+mj-lt"/>
                    <a:ea typeface="+mn-ea"/>
                    <a:cs typeface="Arial" panose="020B0604020202020204" pitchFamily="34" charset="0"/>
                  </a:rPr>
                  <a:t>Mammogram</a:t>
                </a:r>
              </a:p>
              <a:p>
                <a:pPr marL="342900" marR="0" lvl="0" indent="-342900" algn="l" defTabSz="914400" rtl="0" eaLnBrk="1" fontAlgn="base" latinLnBrk="0" hangingPunct="1">
                  <a:lnSpc>
                    <a:spcPct val="90000"/>
                  </a:lnSpc>
                  <a:spcBef>
                    <a:spcPct val="20000"/>
                  </a:spcBef>
                  <a:spcAft>
                    <a:spcPct val="0"/>
                  </a:spcAft>
                  <a:buClr>
                    <a:schemeClr val="accent3"/>
                  </a:buClr>
                  <a:buSzTx/>
                  <a:buFont typeface="Wingdings" panose="05000000000000000000" pitchFamily="2" charset="2"/>
                  <a:buChar char="Ø"/>
                  <a:tabLst/>
                  <a:defRPr/>
                </a:pPr>
                <a:r>
                  <a:rPr kumimoji="0" lang="en-US" sz="2800" b="0" i="0" u="none" strike="noStrike" kern="0" cap="none" spc="0" normalizeH="0" baseline="0" noProof="0">
                    <a:ln>
                      <a:noFill/>
                    </a:ln>
                    <a:solidFill>
                      <a:srgbClr val="002060"/>
                    </a:solidFill>
                    <a:effectLst/>
                    <a:uLnTx/>
                    <a:uFillTx/>
                    <a:latin typeface="+mj-lt"/>
                    <a:ea typeface="+mn-ea"/>
                    <a:cs typeface="Arial" panose="020B0604020202020204" pitchFamily="34" charset="0"/>
                  </a:rPr>
                  <a:t>Prenatal and one postpartum visit</a:t>
                </a:r>
              </a:p>
              <a:p>
                <a:pPr marL="342900" marR="0" lvl="0" indent="-342900" algn="l" defTabSz="914400" rtl="0" eaLnBrk="1" fontAlgn="base" latinLnBrk="0" hangingPunct="1">
                  <a:lnSpc>
                    <a:spcPct val="90000"/>
                  </a:lnSpc>
                  <a:spcBef>
                    <a:spcPct val="20000"/>
                  </a:spcBef>
                  <a:spcAft>
                    <a:spcPct val="0"/>
                  </a:spcAft>
                  <a:buClr>
                    <a:schemeClr val="accent3"/>
                  </a:buClr>
                  <a:buSzTx/>
                  <a:buFont typeface="Wingdings" panose="05000000000000000000" pitchFamily="2" charset="2"/>
                  <a:buChar char="Ø"/>
                  <a:tabLst/>
                  <a:defRPr/>
                </a:pPr>
                <a:r>
                  <a:rPr kumimoji="0" lang="en-US" sz="2800" b="0" i="0" u="none" strike="noStrike" kern="0" cap="none" spc="0" normalizeH="0" baseline="0" noProof="0">
                    <a:ln>
                      <a:noFill/>
                    </a:ln>
                    <a:solidFill>
                      <a:srgbClr val="002060"/>
                    </a:solidFill>
                    <a:effectLst/>
                    <a:uLnTx/>
                    <a:uFillTx/>
                    <a:latin typeface="+mj-lt"/>
                    <a:ea typeface="+mn-ea"/>
                    <a:cs typeface="Arial" panose="020B0604020202020204" pitchFamily="34" charset="0"/>
                  </a:rPr>
                  <a:t>Colonoscopy Prostate test</a:t>
                </a:r>
                <a:br>
                  <a:rPr kumimoji="0" lang="en-US" sz="2800" b="0" i="0" u="none" strike="noStrike" kern="0" cap="none" spc="0" normalizeH="0" baseline="0" noProof="0">
                    <a:ln>
                      <a:noFill/>
                    </a:ln>
                    <a:solidFill>
                      <a:srgbClr val="002060"/>
                    </a:solidFill>
                    <a:effectLst/>
                    <a:uLnTx/>
                    <a:uFillTx/>
                    <a:latin typeface="+mj-lt"/>
                    <a:ea typeface="+mn-ea"/>
                    <a:cs typeface="Arial" panose="020B0604020202020204" pitchFamily="34" charset="0"/>
                  </a:rPr>
                </a:br>
                <a:endParaRPr kumimoji="0" lang="en-US" sz="2800" b="0" i="0" u="none" strike="noStrike" kern="0" cap="none" spc="0" normalizeH="0" baseline="0" noProof="0">
                  <a:ln>
                    <a:noFill/>
                  </a:ln>
                  <a:solidFill>
                    <a:srgbClr val="002060"/>
                  </a:solidFill>
                  <a:effectLst/>
                  <a:uLnTx/>
                  <a:uFillTx/>
                  <a:latin typeface="+mj-lt"/>
                  <a:ea typeface="+mn-ea"/>
                  <a:cs typeface="Arial" panose="020B0604020202020204" pitchFamily="34" charset="0"/>
                </a:endParaRPr>
              </a:p>
            </p:txBody>
          </p:sp>
          <p:sp>
            <p:nvSpPr>
              <p:cNvPr id="14" name="Rectangle 5">
                <a:extLst>
                  <a:ext uri="{FF2B5EF4-FFF2-40B4-BE49-F238E27FC236}">
                    <a16:creationId xmlns:a16="http://schemas.microsoft.com/office/drawing/2014/main" id="{5011E0BC-5941-463C-9E78-6D764A608507}"/>
                  </a:ext>
                </a:extLst>
              </p:cNvPr>
              <p:cNvSpPr txBox="1">
                <a:spLocks noChangeArrowheads="1"/>
              </p:cNvSpPr>
              <p:nvPr/>
            </p:nvSpPr>
            <p:spPr bwMode="auto">
              <a:xfrm>
                <a:off x="4620907" y="1655420"/>
                <a:ext cx="4494516" cy="3543566"/>
              </a:xfrm>
              <a:prstGeom prst="rect">
                <a:avLst/>
              </a:prstGeom>
              <a:noFill/>
              <a:ln w="9525">
                <a:noFill/>
                <a:miter lim="800000"/>
                <a:headEnd/>
                <a:tailEnd/>
              </a:ln>
            </p:spPr>
            <p:txBody>
              <a:bodyPr/>
              <a:lstStyle/>
              <a:p>
                <a:pPr marL="342900" marR="0" lvl="0" indent="-342900" algn="l" defTabSz="914400" rtl="0" eaLnBrk="1" fontAlgn="auto" latinLnBrk="0" hangingPunct="1">
                  <a:lnSpc>
                    <a:spcPct val="90000"/>
                  </a:lnSpc>
                  <a:spcBef>
                    <a:spcPct val="20000"/>
                  </a:spcBef>
                  <a:spcAft>
                    <a:spcPts val="0"/>
                  </a:spcAft>
                  <a:buClr>
                    <a:schemeClr val="accent3"/>
                  </a:buClr>
                  <a:buSzTx/>
                  <a:buFont typeface="Wingdings" panose="05000000000000000000" pitchFamily="2" charset="2"/>
                  <a:buChar char="Ø"/>
                  <a:tabLst/>
                  <a:defRPr/>
                </a:pPr>
                <a:r>
                  <a:rPr kumimoji="0" lang="en-US" sz="2800" b="0" i="0" u="none" strike="noStrike" kern="0" cap="none" spc="0" normalizeH="0" baseline="0" noProof="0">
                    <a:ln>
                      <a:noFill/>
                    </a:ln>
                    <a:solidFill>
                      <a:srgbClr val="002060"/>
                    </a:solidFill>
                    <a:effectLst/>
                    <a:uLnTx/>
                    <a:uFillTx/>
                    <a:latin typeface="+mj-lt"/>
                    <a:ea typeface="+mn-ea"/>
                    <a:cs typeface="Arial" panose="020B0604020202020204" pitchFamily="34" charset="0"/>
                  </a:rPr>
                  <a:t>Hemoglobin and hematocrit testing</a:t>
                </a:r>
              </a:p>
              <a:p>
                <a:pPr marL="342900" marR="0" lvl="0" indent="-342900" algn="l" defTabSz="914400" rtl="0" eaLnBrk="1" fontAlgn="auto" latinLnBrk="0" hangingPunct="1">
                  <a:lnSpc>
                    <a:spcPct val="90000"/>
                  </a:lnSpc>
                  <a:spcBef>
                    <a:spcPct val="20000"/>
                  </a:spcBef>
                  <a:spcAft>
                    <a:spcPts val="0"/>
                  </a:spcAft>
                  <a:buClr>
                    <a:schemeClr val="accent3"/>
                  </a:buClr>
                  <a:buSzTx/>
                  <a:buFont typeface="Wingdings" panose="05000000000000000000" pitchFamily="2" charset="2"/>
                  <a:buChar char="Ø"/>
                  <a:tabLst/>
                  <a:defRPr/>
                </a:pPr>
                <a:r>
                  <a:rPr kumimoji="0" lang="en-US" sz="2800" b="0" i="0" u="none" strike="noStrike" kern="0" cap="none" spc="0" normalizeH="0" baseline="0" noProof="0">
                    <a:ln>
                      <a:noFill/>
                    </a:ln>
                    <a:solidFill>
                      <a:srgbClr val="002060"/>
                    </a:solidFill>
                    <a:effectLst/>
                    <a:uLnTx/>
                    <a:uFillTx/>
                    <a:latin typeface="+mj-lt"/>
                    <a:ea typeface="+mn-ea"/>
                    <a:cs typeface="Arial" panose="020B0604020202020204" pitchFamily="34" charset="0"/>
                  </a:rPr>
                  <a:t>Type 2 Diabetes screenings</a:t>
                </a:r>
              </a:p>
              <a:p>
                <a:pPr marL="342900" marR="0" lvl="0" indent="-342900" algn="l" defTabSz="914400" rtl="0" eaLnBrk="1" fontAlgn="auto" latinLnBrk="0" hangingPunct="1">
                  <a:lnSpc>
                    <a:spcPct val="90000"/>
                  </a:lnSpc>
                  <a:spcBef>
                    <a:spcPct val="20000"/>
                  </a:spcBef>
                  <a:spcAft>
                    <a:spcPts val="0"/>
                  </a:spcAft>
                  <a:buClr>
                    <a:schemeClr val="accent3"/>
                  </a:buClr>
                  <a:buSzTx/>
                  <a:buFont typeface="Wingdings" panose="05000000000000000000" pitchFamily="2" charset="2"/>
                  <a:buChar char="Ø"/>
                  <a:tabLst/>
                  <a:defRPr/>
                </a:pPr>
                <a:r>
                  <a:rPr kumimoji="0" lang="en-US" sz="2800" b="0" i="0" u="none" strike="noStrike" kern="0" cap="none" spc="0" normalizeH="0" baseline="0" noProof="0">
                    <a:ln>
                      <a:noFill/>
                    </a:ln>
                    <a:solidFill>
                      <a:srgbClr val="002060"/>
                    </a:solidFill>
                    <a:effectLst/>
                    <a:uLnTx/>
                    <a:uFillTx/>
                    <a:latin typeface="+mj-lt"/>
                    <a:ea typeface="+mn-ea"/>
                    <a:cs typeface="Arial" panose="020B0604020202020204" pitchFamily="34" charset="0"/>
                  </a:rPr>
                  <a:t>Depression Screening</a:t>
                </a:r>
              </a:p>
              <a:p>
                <a:pPr marL="342900" marR="0" lvl="0" indent="-342900" algn="l" defTabSz="914400" rtl="0" eaLnBrk="1" fontAlgn="auto" latinLnBrk="0" hangingPunct="1">
                  <a:lnSpc>
                    <a:spcPct val="90000"/>
                  </a:lnSpc>
                  <a:spcBef>
                    <a:spcPct val="20000"/>
                  </a:spcBef>
                  <a:spcAft>
                    <a:spcPts val="0"/>
                  </a:spcAft>
                  <a:buClr>
                    <a:schemeClr val="accent3"/>
                  </a:buClr>
                  <a:buSzTx/>
                  <a:buFont typeface="Wingdings" panose="05000000000000000000" pitchFamily="2" charset="2"/>
                  <a:buChar char="Ø"/>
                  <a:tabLst/>
                  <a:defRPr/>
                </a:pPr>
                <a:r>
                  <a:rPr kumimoji="0" lang="en-US" sz="2800" b="0" i="0" u="none" strike="noStrike" kern="0" cap="none" spc="0" normalizeH="0" baseline="0" noProof="0">
                    <a:ln>
                      <a:noFill/>
                    </a:ln>
                    <a:solidFill>
                      <a:srgbClr val="002060"/>
                    </a:solidFill>
                    <a:effectLst/>
                    <a:uLnTx/>
                    <a:uFillTx/>
                    <a:latin typeface="+mj-lt"/>
                    <a:ea typeface="+mn-ea"/>
                    <a:cs typeface="Arial" panose="020B0604020202020204" pitchFamily="34" charset="0"/>
                  </a:rPr>
                  <a:t>Bone mineral density measurements or tests</a:t>
                </a:r>
              </a:p>
              <a:p>
                <a:pPr marL="342900" marR="0" lvl="0" indent="-342900" algn="l" defTabSz="914400" rtl="0" eaLnBrk="1" fontAlgn="auto" latinLnBrk="0" hangingPunct="1">
                  <a:lnSpc>
                    <a:spcPct val="90000"/>
                  </a:lnSpc>
                  <a:spcBef>
                    <a:spcPct val="20000"/>
                  </a:spcBef>
                  <a:spcAft>
                    <a:spcPts val="0"/>
                  </a:spcAft>
                  <a:buClr>
                    <a:schemeClr val="accent3"/>
                  </a:buClr>
                  <a:buSzTx/>
                  <a:buFont typeface="Wingdings" panose="05000000000000000000" pitchFamily="2" charset="2"/>
                  <a:buChar char="Ø"/>
                  <a:tabLst/>
                  <a:defRPr/>
                </a:pPr>
                <a:r>
                  <a:rPr kumimoji="0" lang="en-US" sz="2800" b="0" i="0" u="none" strike="noStrike" kern="0" cap="none" spc="0" normalizeH="0" baseline="0" noProof="0">
                    <a:ln>
                      <a:noFill/>
                    </a:ln>
                    <a:solidFill>
                      <a:srgbClr val="002060"/>
                    </a:solidFill>
                    <a:effectLst/>
                    <a:uLnTx/>
                    <a:uFillTx/>
                    <a:latin typeface="+mj-lt"/>
                    <a:ea typeface="+mn-ea"/>
                    <a:cs typeface="Arial" panose="020B0604020202020204" pitchFamily="34" charset="0"/>
                  </a:rPr>
                  <a:t>Lead screen in childhood and/or pregnancy</a:t>
                </a:r>
              </a:p>
              <a:p>
                <a:pPr marL="342900" marR="0" lvl="0" indent="-342900" algn="l" defTabSz="914400" rtl="0" eaLnBrk="1" fontAlgn="auto" latinLnBrk="0" hangingPunct="1">
                  <a:lnSpc>
                    <a:spcPct val="90000"/>
                  </a:lnSpc>
                  <a:spcBef>
                    <a:spcPct val="20000"/>
                  </a:spcBef>
                  <a:spcAft>
                    <a:spcPts val="0"/>
                  </a:spcAft>
                  <a:buClr>
                    <a:schemeClr val="accent3"/>
                  </a:buClr>
                  <a:buSzTx/>
                  <a:buFont typeface="Wingdings" panose="05000000000000000000" pitchFamily="2" charset="2"/>
                  <a:buChar char="Ø"/>
                  <a:tabLst/>
                  <a:defRPr/>
                </a:pPr>
                <a:r>
                  <a:rPr kumimoji="0" lang="en-US" sz="2800" b="0" i="0" u="none" strike="noStrike" kern="0" cap="none" spc="0" normalizeH="0" baseline="0" noProof="0">
                    <a:ln>
                      <a:noFill/>
                    </a:ln>
                    <a:solidFill>
                      <a:srgbClr val="002060"/>
                    </a:solidFill>
                    <a:effectLst/>
                    <a:uLnTx/>
                    <a:uFillTx/>
                    <a:latin typeface="+mj-lt"/>
                    <a:ea typeface="+mn-ea"/>
                    <a:cs typeface="Arial" panose="020B0604020202020204" pitchFamily="34" charset="0"/>
                  </a:rPr>
                  <a:t>Rubella screening</a:t>
                </a:r>
              </a:p>
              <a:p>
                <a:pPr marL="342900" marR="0" lvl="0" indent="-342900" algn="l" defTabSz="914400" rtl="0" eaLnBrk="1" fontAlgn="auto" latinLnBrk="0" hangingPunct="1">
                  <a:lnSpc>
                    <a:spcPct val="90000"/>
                  </a:lnSpc>
                  <a:spcBef>
                    <a:spcPct val="20000"/>
                  </a:spcBef>
                  <a:spcAft>
                    <a:spcPts val="0"/>
                  </a:spcAft>
                  <a:buClr>
                    <a:schemeClr val="accent3"/>
                  </a:buClr>
                  <a:buSzTx/>
                  <a:buFont typeface="Wingdings" panose="05000000000000000000" pitchFamily="2" charset="2"/>
                  <a:buChar char="Ø"/>
                  <a:tabLst/>
                  <a:defRPr/>
                </a:pPr>
                <a:r>
                  <a:rPr kumimoji="0" lang="en-US" sz="2800" b="0" i="0" u="none" strike="noStrike" kern="0" cap="none" spc="0" normalizeH="0" baseline="0" noProof="0">
                    <a:ln>
                      <a:noFill/>
                    </a:ln>
                    <a:solidFill>
                      <a:srgbClr val="002060"/>
                    </a:solidFill>
                    <a:effectLst/>
                    <a:uLnTx/>
                    <a:uFillTx/>
                    <a:latin typeface="+mj-lt"/>
                    <a:ea typeface="+mn-ea"/>
                    <a:cs typeface="Arial" panose="020B0604020202020204" pitchFamily="34" charset="0"/>
                  </a:rPr>
                  <a:t>Abdominal aortic aneurysm screen</a:t>
                </a:r>
              </a:p>
              <a:p>
                <a:pPr marL="342900" marR="0" lvl="0" indent="-342900" algn="l" defTabSz="914400" rtl="0" eaLnBrk="1" fontAlgn="auto" latinLnBrk="0" hangingPunct="1">
                  <a:lnSpc>
                    <a:spcPct val="90000"/>
                  </a:lnSpc>
                  <a:spcBef>
                    <a:spcPct val="20000"/>
                  </a:spcBef>
                  <a:spcAft>
                    <a:spcPts val="0"/>
                  </a:spcAft>
                  <a:buClr>
                    <a:schemeClr val="accent3"/>
                  </a:buClr>
                  <a:buSzTx/>
                  <a:buFont typeface="Wingdings" panose="05000000000000000000" pitchFamily="2" charset="2"/>
                  <a:buChar char="Ø"/>
                  <a:tabLst/>
                  <a:defRPr/>
                </a:pPr>
                <a:r>
                  <a:rPr kumimoji="0" lang="en-US" sz="2800" b="0" i="0" u="none" strike="noStrike" kern="0" cap="none" spc="0" normalizeH="0" baseline="0" noProof="0">
                    <a:ln>
                      <a:noFill/>
                    </a:ln>
                    <a:solidFill>
                      <a:srgbClr val="002060"/>
                    </a:solidFill>
                    <a:effectLst/>
                    <a:uLnTx/>
                    <a:uFillTx/>
                    <a:latin typeface="+mj-lt"/>
                    <a:ea typeface="+mn-ea"/>
                    <a:cs typeface="Arial" panose="020B0604020202020204" pitchFamily="34" charset="0"/>
                  </a:rPr>
                  <a:t>Well child visit</a:t>
                </a:r>
              </a:p>
            </p:txBody>
          </p:sp>
        </p:grpSp>
      </p:grpSp>
      <p:sp>
        <p:nvSpPr>
          <p:cNvPr id="15" name="TextBox 14">
            <a:extLst>
              <a:ext uri="{FF2B5EF4-FFF2-40B4-BE49-F238E27FC236}">
                <a16:creationId xmlns:a16="http://schemas.microsoft.com/office/drawing/2014/main" id="{E6A81782-6197-4696-AA64-1E273CEF1A02}"/>
              </a:ext>
            </a:extLst>
          </p:cNvPr>
          <p:cNvSpPr txBox="1"/>
          <p:nvPr/>
        </p:nvSpPr>
        <p:spPr>
          <a:xfrm>
            <a:off x="1198734" y="8010218"/>
            <a:ext cx="15210941" cy="646331"/>
          </a:xfrm>
          <a:prstGeom prst="rect">
            <a:avLst/>
          </a:prstGeom>
          <a:noFill/>
          <a:ln w="15875" cap="sq" cmpd="sng">
            <a:solidFill>
              <a:schemeClr val="accent1">
                <a:lumMod val="75000"/>
              </a:schemeClr>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a:ln>
                  <a:noFill/>
                </a:ln>
                <a:solidFill>
                  <a:schemeClr val="tx1">
                    <a:lumMod val="50000"/>
                    <a:lumOff val="50000"/>
                  </a:schemeClr>
                </a:solidFill>
                <a:effectLst/>
                <a:uLnTx/>
                <a:uFillTx/>
                <a:latin typeface="+mj-lt"/>
                <a:ea typeface="+mn-ea"/>
                <a:cs typeface="Arial" panose="020B0604020202020204" pitchFamily="34" charset="0"/>
              </a:rPr>
              <a:t>Services must be billed as preventive care in order to be covered in full.     </a:t>
            </a:r>
          </a:p>
        </p:txBody>
      </p:sp>
      <p:pic>
        <p:nvPicPr>
          <p:cNvPr id="3" name="Audio 2">
            <a:hlinkClick r:id="" action="ppaction://media"/>
            <a:extLst>
              <a:ext uri="{FF2B5EF4-FFF2-40B4-BE49-F238E27FC236}">
                <a16:creationId xmlns:a16="http://schemas.microsoft.com/office/drawing/2014/main" id="{CB940CC7-2F92-48B0-8BDA-CFF84C79D51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7424400" y="9601200"/>
            <a:ext cx="304800" cy="304800"/>
          </a:xfrm>
          <a:prstGeom prst="rect">
            <a:avLst/>
          </a:prstGeom>
        </p:spPr>
      </p:pic>
    </p:spTree>
    <p:extLst>
      <p:ext uri="{BB962C8B-B14F-4D97-AF65-F5344CB8AC3E}">
        <p14:creationId xmlns:p14="http://schemas.microsoft.com/office/powerpoint/2010/main" val="3854429291"/>
      </p:ext>
    </p:extLst>
  </p:cSld>
  <p:clrMapOvr>
    <a:masterClrMapping/>
  </p:clrMapOvr>
  <mc:AlternateContent xmlns:mc="http://schemas.openxmlformats.org/markup-compatibility/2006" xmlns:p14="http://schemas.microsoft.com/office/powerpoint/2010/main">
    <mc:Choice Requires="p14">
      <p:transition spd="slow" p14:dur="2000" advTm="28872"/>
    </mc:Choice>
    <mc:Fallback xmlns="">
      <p:transition spd="slow" advTm="288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Left Align with Line">
  <a:themeElements>
    <a:clrScheme name="Brown &amp; Brown Retail">
      <a:dk1>
        <a:srgbClr val="002855"/>
      </a:dk1>
      <a:lt1>
        <a:srgbClr val="FFFFFF"/>
      </a:lt1>
      <a:dk2>
        <a:srgbClr val="000000"/>
      </a:dk2>
      <a:lt2>
        <a:srgbClr val="73A641"/>
      </a:lt2>
      <a:accent1>
        <a:srgbClr val="194F90"/>
      </a:accent1>
      <a:accent2>
        <a:srgbClr val="7BA5DE"/>
      </a:accent2>
      <a:accent3>
        <a:srgbClr val="BA2031"/>
      </a:accent3>
      <a:accent4>
        <a:srgbClr val="F9B746"/>
      </a:accent4>
      <a:accent5>
        <a:srgbClr val="C7C8CA"/>
      </a:accent5>
      <a:accent6>
        <a:srgbClr val="6D6E71"/>
      </a:accent6>
      <a:hlink>
        <a:srgbClr val="194F90"/>
      </a:hlink>
      <a:folHlink>
        <a:srgbClr val="194F9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enter Align with Line">
  <a:themeElements>
    <a:clrScheme name="Brown &amp; Brown Retail">
      <a:dk1>
        <a:srgbClr val="002855"/>
      </a:dk1>
      <a:lt1>
        <a:srgbClr val="FFFFFF"/>
      </a:lt1>
      <a:dk2>
        <a:srgbClr val="000000"/>
      </a:dk2>
      <a:lt2>
        <a:srgbClr val="73A641"/>
      </a:lt2>
      <a:accent1>
        <a:srgbClr val="194F90"/>
      </a:accent1>
      <a:accent2>
        <a:srgbClr val="7BA5DE"/>
      </a:accent2>
      <a:accent3>
        <a:srgbClr val="BA2031"/>
      </a:accent3>
      <a:accent4>
        <a:srgbClr val="F9B746"/>
      </a:accent4>
      <a:accent5>
        <a:srgbClr val="C7C8CA"/>
      </a:accent5>
      <a:accent6>
        <a:srgbClr val="6D6E71"/>
      </a:accent6>
      <a:hlink>
        <a:srgbClr val="194F90"/>
      </a:hlink>
      <a:folHlink>
        <a:srgbClr val="194F9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Left Align without Line">
  <a:themeElements>
    <a:clrScheme name="Brown &amp; Brown Retail">
      <a:dk1>
        <a:srgbClr val="002855"/>
      </a:dk1>
      <a:lt1>
        <a:srgbClr val="FFFFFF"/>
      </a:lt1>
      <a:dk2>
        <a:srgbClr val="000000"/>
      </a:dk2>
      <a:lt2>
        <a:srgbClr val="73A641"/>
      </a:lt2>
      <a:accent1>
        <a:srgbClr val="194F90"/>
      </a:accent1>
      <a:accent2>
        <a:srgbClr val="7BA5DE"/>
      </a:accent2>
      <a:accent3>
        <a:srgbClr val="BA2031"/>
      </a:accent3>
      <a:accent4>
        <a:srgbClr val="F9B746"/>
      </a:accent4>
      <a:accent5>
        <a:srgbClr val="C7C8CA"/>
      </a:accent5>
      <a:accent6>
        <a:srgbClr val="6D6E71"/>
      </a:accent6>
      <a:hlink>
        <a:srgbClr val="194F90"/>
      </a:hlink>
      <a:folHlink>
        <a:srgbClr val="194F9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enter Align without Line">
  <a:themeElements>
    <a:clrScheme name="Brown &amp; Brown Retail">
      <a:dk1>
        <a:srgbClr val="002855"/>
      </a:dk1>
      <a:lt1>
        <a:srgbClr val="FFFFFF"/>
      </a:lt1>
      <a:dk2>
        <a:srgbClr val="000000"/>
      </a:dk2>
      <a:lt2>
        <a:srgbClr val="73A641"/>
      </a:lt2>
      <a:accent1>
        <a:srgbClr val="194F90"/>
      </a:accent1>
      <a:accent2>
        <a:srgbClr val="7BA5DE"/>
      </a:accent2>
      <a:accent3>
        <a:srgbClr val="BA2031"/>
      </a:accent3>
      <a:accent4>
        <a:srgbClr val="F9B746"/>
      </a:accent4>
      <a:accent5>
        <a:srgbClr val="C7C8CA"/>
      </a:accent5>
      <a:accent6>
        <a:srgbClr val="6D6E71"/>
      </a:accent6>
      <a:hlink>
        <a:srgbClr val="194F90"/>
      </a:hlink>
      <a:folHlink>
        <a:srgbClr val="194F9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Blank">
  <a:themeElements>
    <a:clrScheme name="Brown &amp; Brown Retail">
      <a:dk1>
        <a:srgbClr val="002855"/>
      </a:dk1>
      <a:lt1>
        <a:srgbClr val="FFFFFF"/>
      </a:lt1>
      <a:dk2>
        <a:srgbClr val="000000"/>
      </a:dk2>
      <a:lt2>
        <a:srgbClr val="73A641"/>
      </a:lt2>
      <a:accent1>
        <a:srgbClr val="194F90"/>
      </a:accent1>
      <a:accent2>
        <a:srgbClr val="7BA5DE"/>
      </a:accent2>
      <a:accent3>
        <a:srgbClr val="BA2031"/>
      </a:accent3>
      <a:accent4>
        <a:srgbClr val="F9B746"/>
      </a:accent4>
      <a:accent5>
        <a:srgbClr val="C7C8CA"/>
      </a:accent5>
      <a:accent6>
        <a:srgbClr val="6D6E71"/>
      </a:accent6>
      <a:hlink>
        <a:srgbClr val="194F90"/>
      </a:hlink>
      <a:folHlink>
        <a:srgbClr val="194F9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2cb440fd-bd81-4f72-b9f1-e5aba8d9727e" xsi:nil="true"/>
    <lcf76f155ced4ddcb4097134ff3c332f xmlns="af3b673e-7d18-4869-ba9b-1de9777a42fc">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2C91D2C167C3B4CAE5E11C2EF592B96" ma:contentTypeVersion="15" ma:contentTypeDescription="Create a new document." ma:contentTypeScope="" ma:versionID="7131c028bfd494933dd5033110e5e7fb">
  <xsd:schema xmlns:xsd="http://www.w3.org/2001/XMLSchema" xmlns:xs="http://www.w3.org/2001/XMLSchema" xmlns:p="http://schemas.microsoft.com/office/2006/metadata/properties" xmlns:ns2="af3b673e-7d18-4869-ba9b-1de9777a42fc" xmlns:ns3="2cb440fd-bd81-4f72-b9f1-e5aba8d9727e" targetNamespace="http://schemas.microsoft.com/office/2006/metadata/properties" ma:root="true" ma:fieldsID="5682be72ee4fd32be35e508e771af449" ns2:_="" ns3:_="">
    <xsd:import namespace="af3b673e-7d18-4869-ba9b-1de9777a42fc"/>
    <xsd:import namespace="2cb440fd-bd81-4f72-b9f1-e5aba8d9727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f3b673e-7d18-4869-ba9b-1de9777a42f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9c8cf1c0-73f6-4b47-a830-15ce2263149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cb440fd-bd81-4f72-b9f1-e5aba8d9727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a5dd1190-e83a-4d59-bb36-33c6886ff3bb}" ma:internalName="TaxCatchAll" ma:showField="CatchAllData" ma:web="2cb440fd-bd81-4f72-b9f1-e5aba8d9727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B78A580-3053-4EF7-9DD6-EE7DE917D339}">
  <ds:schemaRefs>
    <ds:schemaRef ds:uri="http://schemas.microsoft.com/sharepoint/v3/contenttype/forms"/>
  </ds:schemaRefs>
</ds:datastoreItem>
</file>

<file path=customXml/itemProps2.xml><?xml version="1.0" encoding="utf-8"?>
<ds:datastoreItem xmlns:ds="http://schemas.openxmlformats.org/officeDocument/2006/customXml" ds:itemID="{4A95055E-6272-4F24-A23D-17C234B9CBD1}">
  <ds:schemaRefs>
    <ds:schemaRef ds:uri="2cb440fd-bd81-4f72-b9f1-e5aba8d9727e"/>
    <ds:schemaRef ds:uri="ad62669b-d552-4135-945a-6c4253b16b46"/>
    <ds:schemaRef ds:uri="af3b673e-7d18-4869-ba9b-1de9777a42fc"/>
    <ds:schemaRef ds:uri="c7908bc6-9fd2-4928-911c-c36a11b251f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B68EC239-742F-42AF-81AC-6D79A2E68272}">
  <ds:schemaRefs>
    <ds:schemaRef ds:uri="2cb440fd-bd81-4f72-b9f1-e5aba8d9727e"/>
    <ds:schemaRef ds:uri="af3b673e-7d18-4869-ba9b-1de9777a42f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12</TotalTime>
  <Words>3156</Words>
  <Application>Microsoft Office PowerPoint</Application>
  <PresentationFormat>Custom</PresentationFormat>
  <Paragraphs>362</Paragraphs>
  <Slides>26</Slides>
  <Notes>1</Notes>
  <HiddenSlides>0</HiddenSlides>
  <MMClips>23</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26</vt:i4>
      </vt:variant>
    </vt:vector>
  </HeadingPairs>
  <TitlesOfParts>
    <vt:vector size="38" baseType="lpstr">
      <vt:lpstr>Arial</vt:lpstr>
      <vt:lpstr>Calibri</vt:lpstr>
      <vt:lpstr>Cambria</vt:lpstr>
      <vt:lpstr>Courier New</vt:lpstr>
      <vt:lpstr>Montserrat-Regular</vt:lpstr>
      <vt:lpstr>Times New Roman</vt:lpstr>
      <vt:lpstr>Wingdings</vt:lpstr>
      <vt:lpstr>Left Align with Line</vt:lpstr>
      <vt:lpstr>Center Align with Line</vt:lpstr>
      <vt:lpstr>Left Align without Line</vt:lpstr>
      <vt:lpstr>Center Align without Line</vt:lpstr>
      <vt:lpstr>Blank</vt:lpstr>
      <vt:lpstr>PowerPoint Presentation</vt:lpstr>
      <vt:lpstr>Presentation Agenda</vt:lpstr>
      <vt:lpstr>PowerPoint Presentation</vt:lpstr>
      <vt:lpstr>2023 Enrollment Summary</vt:lpstr>
      <vt:lpstr>2023 Enrollment Summary</vt:lpstr>
      <vt:lpstr>2023 Enrollment Summary</vt:lpstr>
      <vt:lpstr>PowerPoint Presentation</vt:lpstr>
      <vt:lpstr>2023 Healthcare Plan Designs</vt:lpstr>
      <vt:lpstr>Preventive Services</vt:lpstr>
      <vt:lpstr>2023 MetLife Dental Plan Design</vt:lpstr>
      <vt:lpstr>2023 VSP Plan Designs</vt:lpstr>
      <vt:lpstr>PowerPoint Presentation</vt:lpstr>
      <vt:lpstr>2023 Health Reimbursement Account</vt:lpstr>
      <vt:lpstr>2023 Flexible Spending Account (FSA)</vt:lpstr>
      <vt:lpstr>2023 Dependent Care FSA</vt:lpstr>
      <vt:lpstr>PowerPoint Presentation</vt:lpstr>
      <vt:lpstr>Basic Life / AD&amp;D &amp; Supplemental Offerings</vt:lpstr>
      <vt:lpstr>Voluntary Short-Term and Long-Term Disability</vt:lpstr>
      <vt:lpstr>Voluntary Accident, Critical Illness &amp; Hospital Indemnity Programs</vt:lpstr>
      <vt:lpstr>PowerPoint Presentation</vt:lpstr>
      <vt:lpstr>2023 Planning Considerations</vt:lpstr>
      <vt:lpstr>Next Steps</vt:lpstr>
      <vt:lpstr>PowerPoint Presentation</vt:lpstr>
      <vt:lpstr>Disclosure Statement</vt:lpstr>
      <vt:lpstr>Disclosure Statement</vt:lpstr>
      <vt:lpstr>Disclosure Statement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Fred</dc:creator>
  <cp:lastModifiedBy>Todd Koneski</cp:lastModifiedBy>
  <cp:revision>1</cp:revision>
  <dcterms:created xsi:type="dcterms:W3CDTF">2021-02-09T19:59:53Z</dcterms:created>
  <dcterms:modified xsi:type="dcterms:W3CDTF">2022-11-02T16:57:48Z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0x010100C2C91D2C167C3B4CAE5E11C2EF592B96</vt:lpwstr>
  </property>
  <property fmtid="{D5CDD505-2E9C-101B-9397-08002B2CF9AE}" pid="3" name="MediaServiceImageTags">
    <vt:lpwstr/>
  </property>
</Properties>
</file>